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59" r:id="rId4"/>
    <p:sldId id="260" r:id="rId5"/>
    <p:sldId id="290" r:id="rId6"/>
    <p:sldId id="262" r:id="rId7"/>
    <p:sldId id="264" r:id="rId8"/>
    <p:sldId id="269" r:id="rId9"/>
    <p:sldId id="283" r:id="rId10"/>
    <p:sldId id="285" r:id="rId11"/>
    <p:sldId id="284" r:id="rId12"/>
    <p:sldId id="287" r:id="rId13"/>
    <p:sldId id="282" r:id="rId14"/>
    <p:sldId id="292" r:id="rId15"/>
    <p:sldId id="270" r:id="rId16"/>
    <p:sldId id="271" r:id="rId17"/>
    <p:sldId id="272" r:id="rId18"/>
    <p:sldId id="288" r:id="rId19"/>
    <p:sldId id="275" r:id="rId20"/>
    <p:sldId id="278" r:id="rId21"/>
    <p:sldId id="289" r:id="rId22"/>
    <p:sldId id="277" r:id="rId23"/>
    <p:sldId id="276" r:id="rId24"/>
    <p:sldId id="293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0101"/>
    <a:srgbClr val="D4C9AB"/>
    <a:srgbClr val="767171"/>
    <a:srgbClr val="D93F3F"/>
    <a:srgbClr val="B82424"/>
    <a:srgbClr val="C51717"/>
    <a:srgbClr val="0255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710"/>
  </p:normalViewPr>
  <p:slideViewPr>
    <p:cSldViewPr snapToGrid="0" showGuides="1">
      <p:cViewPr varScale="1">
        <p:scale>
          <a:sx n="128" d="100"/>
          <a:sy n="128" d="100"/>
        </p:scale>
        <p:origin x="840" y="176"/>
      </p:cViewPr>
      <p:guideLst>
        <p:guide orient="horz" pos="2160"/>
        <p:guide pos="38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4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5AF0C-929A-4F34-A75E-FAA303B06F38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104904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904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4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4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6A6BA-CA87-47E7-BFAF-EAE8DEF2EA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6A6BA-CA87-47E7-BFAF-EAE8DEF2EA7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6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6A6BA-CA87-47E7-BFAF-EAE8DEF2EA7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A6BA-CA87-47E7-BFAF-EAE8DEF2EA7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181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A6BA-CA87-47E7-BFAF-EAE8DEF2EA7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79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82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E367-B5D4-47D6-B293-9246D5A5D21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54151-7D7C-47EB-84DA-4022616AAB1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5" name="组合 6"/>
          <p:cNvGrpSpPr/>
          <p:nvPr userDrawn="1"/>
        </p:nvGrpSpPr>
        <p:grpSpPr>
          <a:xfrm>
            <a:off x="4501240" y="1607309"/>
            <a:ext cx="3290210" cy="3186183"/>
            <a:chOff x="4501240" y="1835909"/>
            <a:chExt cx="3290210" cy="3186183"/>
          </a:xfrm>
        </p:grpSpPr>
        <p:pic>
          <p:nvPicPr>
            <p:cNvPr id="2097152" name="图片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6660" y="1879660"/>
              <a:ext cx="3098680" cy="3098680"/>
            </a:xfrm>
            <a:prstGeom prst="rect">
              <a:avLst/>
            </a:prstGeom>
          </p:spPr>
        </p:pic>
        <p:sp>
          <p:nvSpPr>
            <p:cNvPr id="1048586" name="矩形 8"/>
            <p:cNvSpPr/>
            <p:nvPr/>
          </p:nvSpPr>
          <p:spPr>
            <a:xfrm>
              <a:off x="4501240" y="1835909"/>
              <a:ext cx="3290210" cy="3186183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10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1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E367-B5D4-47D6-B293-9246D5A5D21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104901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54151-7D7C-47EB-84DA-4022616AAB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994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99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E367-B5D4-47D6-B293-9246D5A5D21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104899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9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54151-7D7C-47EB-84DA-4022616AAB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999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0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E367-B5D4-47D6-B293-9246D5A5D21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104900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0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54151-7D7C-47EB-84DA-4022616AAB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4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15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901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E367-B5D4-47D6-B293-9246D5A5D21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104901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54151-7D7C-47EB-84DA-4022616AAB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20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21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2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E367-B5D4-47D6-B293-9246D5A5D21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104902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2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54151-7D7C-47EB-84DA-4022616AAB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5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26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9027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2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9029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30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E367-B5D4-47D6-B293-9246D5A5D21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1049031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32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54151-7D7C-47EB-84DA-4022616AAB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99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E367-B5D4-47D6-B293-9246D5A5D21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104899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9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54151-7D7C-47EB-84DA-4022616AAB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E367-B5D4-47D6-B293-9246D5A5D21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104903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3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54151-7D7C-47EB-84DA-4022616AAB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6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37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38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903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E367-B5D4-47D6-B293-9246D5A5D21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104904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4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54151-7D7C-47EB-84DA-4022616AAB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3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04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9005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900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E367-B5D4-47D6-B293-9246D5A5D21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104900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0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54151-7D7C-47EB-84DA-4022616AAB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8E367-B5D4-47D6-B293-9246D5A5D21E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54151-7D7C-47EB-84DA-4022616AAB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51"/>
          <p:cNvPicPr>
            <a:picLocks noChangeAspect="1"/>
          </p:cNvPicPr>
          <p:nvPr/>
        </p:nvPicPr>
        <p:blipFill>
          <a:blip r:embed="rId2"/>
          <a:srcRect t="15005"/>
          <a:stretch>
            <a:fillRect/>
          </a:stretch>
        </p:blipFill>
        <p:spPr>
          <a:xfrm>
            <a:off x="0" y="2964884"/>
            <a:ext cx="12192000" cy="3918340"/>
          </a:xfrm>
          <a:custGeom>
            <a:avLst/>
            <a:gdLst>
              <a:gd name="connsiteX0" fmla="*/ 0 w 12192000"/>
              <a:gd name="connsiteY0" fmla="*/ 0 h 3918340"/>
              <a:gd name="connsiteX1" fmla="*/ 169129 w 12192000"/>
              <a:gd name="connsiteY1" fmla="*/ 28541 h 3918340"/>
              <a:gd name="connsiteX2" fmla="*/ 6096000 w 12192000"/>
              <a:gd name="connsiteY2" fmla="*/ 464116 h 3918340"/>
              <a:gd name="connsiteX3" fmla="*/ 12022871 w 12192000"/>
              <a:gd name="connsiteY3" fmla="*/ 28541 h 3918340"/>
              <a:gd name="connsiteX4" fmla="*/ 12192000 w 12192000"/>
              <a:gd name="connsiteY4" fmla="*/ 0 h 3918340"/>
              <a:gd name="connsiteX5" fmla="*/ 12192000 w 12192000"/>
              <a:gd name="connsiteY5" fmla="*/ 3918340 h 3918340"/>
              <a:gd name="connsiteX6" fmla="*/ 0 w 12192000"/>
              <a:gd name="connsiteY6" fmla="*/ 3918340 h 391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18340">
                <a:moveTo>
                  <a:pt x="0" y="0"/>
                </a:moveTo>
                <a:lnTo>
                  <a:pt x="169129" y="28541"/>
                </a:lnTo>
                <a:cubicBezTo>
                  <a:pt x="1897310" y="304946"/>
                  <a:pt x="3926039" y="464116"/>
                  <a:pt x="6096000" y="464116"/>
                </a:cubicBezTo>
                <a:cubicBezTo>
                  <a:pt x="8265962" y="464116"/>
                  <a:pt x="10294690" y="304946"/>
                  <a:pt x="12022871" y="28541"/>
                </a:cubicBezTo>
                <a:lnTo>
                  <a:pt x="12192000" y="0"/>
                </a:lnTo>
                <a:lnTo>
                  <a:pt x="12192000" y="3918340"/>
                </a:lnTo>
                <a:lnTo>
                  <a:pt x="0" y="3918340"/>
                </a:lnTo>
                <a:close/>
              </a:path>
            </a:pathLst>
          </a:custGeom>
        </p:spPr>
      </p:pic>
      <p:sp>
        <p:nvSpPr>
          <p:cNvPr id="1048622" name="任意多边形 57"/>
          <p:cNvSpPr/>
          <p:nvPr/>
        </p:nvSpPr>
        <p:spPr>
          <a:xfrm flipV="1">
            <a:off x="0" y="26341"/>
            <a:ext cx="12192000" cy="3563710"/>
          </a:xfrm>
          <a:custGeom>
            <a:avLst/>
            <a:gdLst>
              <a:gd name="connsiteX0" fmla="*/ 6096000 w 12192000"/>
              <a:gd name="connsiteY0" fmla="*/ 0 h 3429000"/>
              <a:gd name="connsiteX1" fmla="*/ 12022871 w 12192000"/>
              <a:gd name="connsiteY1" fmla="*/ 435575 h 3429000"/>
              <a:gd name="connsiteX2" fmla="*/ 12192000 w 12192000"/>
              <a:gd name="connsiteY2" fmla="*/ 464116 h 3429000"/>
              <a:gd name="connsiteX3" fmla="*/ 12192000 w 12192000"/>
              <a:gd name="connsiteY3" fmla="*/ 3429000 h 3429000"/>
              <a:gd name="connsiteX4" fmla="*/ 0 w 12192000"/>
              <a:gd name="connsiteY4" fmla="*/ 3429000 h 3429000"/>
              <a:gd name="connsiteX5" fmla="*/ 0 w 12192000"/>
              <a:gd name="connsiteY5" fmla="*/ 464116 h 3429000"/>
              <a:gd name="connsiteX6" fmla="*/ 169129 w 12192000"/>
              <a:gd name="connsiteY6" fmla="*/ 435575 h 3429000"/>
              <a:gd name="connsiteX7" fmla="*/ 6096000 w 12192000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6096000" y="0"/>
                </a:moveTo>
                <a:cubicBezTo>
                  <a:pt x="8265962" y="0"/>
                  <a:pt x="10294690" y="159170"/>
                  <a:pt x="12022871" y="435575"/>
                </a:cubicBezTo>
                <a:lnTo>
                  <a:pt x="12192000" y="464116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464116"/>
                </a:lnTo>
                <a:lnTo>
                  <a:pt x="169129" y="435575"/>
                </a:lnTo>
                <a:cubicBezTo>
                  <a:pt x="1897310" y="159170"/>
                  <a:pt x="3926039" y="0"/>
                  <a:pt x="6096000" y="0"/>
                </a:cubicBezTo>
                <a:close/>
              </a:path>
            </a:pathLst>
          </a:custGeom>
          <a:solidFill>
            <a:srgbClr val="D4C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3" name="任意多边形 60"/>
          <p:cNvSpPr/>
          <p:nvPr/>
        </p:nvSpPr>
        <p:spPr>
          <a:xfrm flipV="1">
            <a:off x="0" y="-41278"/>
            <a:ext cx="12192000" cy="3563710"/>
          </a:xfrm>
          <a:custGeom>
            <a:avLst/>
            <a:gdLst>
              <a:gd name="connsiteX0" fmla="*/ 6096000 w 12192000"/>
              <a:gd name="connsiteY0" fmla="*/ 0 h 3429000"/>
              <a:gd name="connsiteX1" fmla="*/ 12022871 w 12192000"/>
              <a:gd name="connsiteY1" fmla="*/ 435575 h 3429000"/>
              <a:gd name="connsiteX2" fmla="*/ 12192000 w 12192000"/>
              <a:gd name="connsiteY2" fmla="*/ 464116 h 3429000"/>
              <a:gd name="connsiteX3" fmla="*/ 12192000 w 12192000"/>
              <a:gd name="connsiteY3" fmla="*/ 3429000 h 3429000"/>
              <a:gd name="connsiteX4" fmla="*/ 0 w 12192000"/>
              <a:gd name="connsiteY4" fmla="*/ 3429000 h 3429000"/>
              <a:gd name="connsiteX5" fmla="*/ 0 w 12192000"/>
              <a:gd name="connsiteY5" fmla="*/ 464116 h 3429000"/>
              <a:gd name="connsiteX6" fmla="*/ 169129 w 12192000"/>
              <a:gd name="connsiteY6" fmla="*/ 435575 h 3429000"/>
              <a:gd name="connsiteX7" fmla="*/ 6096000 w 12192000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6096000" y="0"/>
                </a:moveTo>
                <a:cubicBezTo>
                  <a:pt x="8265962" y="0"/>
                  <a:pt x="10294690" y="159170"/>
                  <a:pt x="12022871" y="435575"/>
                </a:cubicBezTo>
                <a:lnTo>
                  <a:pt x="12192000" y="464116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464116"/>
                </a:lnTo>
                <a:lnTo>
                  <a:pt x="169129" y="435575"/>
                </a:lnTo>
                <a:cubicBezTo>
                  <a:pt x="1897310" y="159170"/>
                  <a:pt x="3926039" y="0"/>
                  <a:pt x="6096000" y="0"/>
                </a:cubicBezTo>
                <a:close/>
              </a:path>
            </a:pathLst>
          </a:cu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4" name="任意多边形 50"/>
          <p:cNvSpPr/>
          <p:nvPr/>
        </p:nvSpPr>
        <p:spPr>
          <a:xfrm flipV="1">
            <a:off x="0" y="-15241"/>
            <a:ext cx="12192000" cy="3461052"/>
          </a:xfrm>
          <a:custGeom>
            <a:avLst/>
            <a:gdLst>
              <a:gd name="connsiteX0" fmla="*/ 6096000 w 12192000"/>
              <a:gd name="connsiteY0" fmla="*/ 0 h 3429000"/>
              <a:gd name="connsiteX1" fmla="*/ 12022871 w 12192000"/>
              <a:gd name="connsiteY1" fmla="*/ 435575 h 3429000"/>
              <a:gd name="connsiteX2" fmla="*/ 12192000 w 12192000"/>
              <a:gd name="connsiteY2" fmla="*/ 464116 h 3429000"/>
              <a:gd name="connsiteX3" fmla="*/ 12192000 w 12192000"/>
              <a:gd name="connsiteY3" fmla="*/ 3429000 h 3429000"/>
              <a:gd name="connsiteX4" fmla="*/ 0 w 12192000"/>
              <a:gd name="connsiteY4" fmla="*/ 3429000 h 3429000"/>
              <a:gd name="connsiteX5" fmla="*/ 0 w 12192000"/>
              <a:gd name="connsiteY5" fmla="*/ 464116 h 3429000"/>
              <a:gd name="connsiteX6" fmla="*/ 169129 w 12192000"/>
              <a:gd name="connsiteY6" fmla="*/ 435575 h 3429000"/>
              <a:gd name="connsiteX7" fmla="*/ 6096000 w 12192000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6096000" y="0"/>
                </a:moveTo>
                <a:cubicBezTo>
                  <a:pt x="8265962" y="0"/>
                  <a:pt x="10294690" y="159170"/>
                  <a:pt x="12022871" y="435575"/>
                </a:cubicBezTo>
                <a:lnTo>
                  <a:pt x="12192000" y="464116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464116"/>
                </a:lnTo>
                <a:lnTo>
                  <a:pt x="169129" y="435575"/>
                </a:lnTo>
                <a:cubicBezTo>
                  <a:pt x="1897310" y="159170"/>
                  <a:pt x="3926039" y="0"/>
                  <a:pt x="6096000" y="0"/>
                </a:cubicBezTo>
                <a:close/>
              </a:path>
            </a:pathLst>
          </a:custGeom>
          <a:solidFill>
            <a:srgbClr val="87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37" name="文本框 34"/>
          <p:cNvSpPr txBox="1"/>
          <p:nvPr/>
        </p:nvSpPr>
        <p:spPr>
          <a:xfrm>
            <a:off x="2049701" y="236162"/>
            <a:ext cx="8092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重庆理工大学</a:t>
            </a:r>
            <a:r>
              <a:rPr lang="en-US" altLang="zh-CN" sz="28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电气与电子工程学院学院</a:t>
            </a:r>
            <a:endParaRPr lang="zh-CN" altLang="en-US" dirty="0"/>
          </a:p>
        </p:txBody>
      </p:sp>
      <p:sp>
        <p:nvSpPr>
          <p:cNvPr id="1048638" name="文本框 36"/>
          <p:cNvSpPr txBox="1"/>
          <p:nvPr/>
        </p:nvSpPr>
        <p:spPr>
          <a:xfrm>
            <a:off x="3600450" y="871751"/>
            <a:ext cx="4991100" cy="320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CHONGQING UNIVERSITY OF TECHNOLOGY</a:t>
            </a:r>
            <a:endParaRPr lang="zh-CN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5"/>
          <p:cNvGrpSpPr/>
          <p:nvPr/>
        </p:nvGrpSpPr>
        <p:grpSpPr>
          <a:xfrm>
            <a:off x="1332314" y="1210533"/>
            <a:ext cx="9391650" cy="1446550"/>
            <a:chOff x="1603657" y="1154620"/>
            <a:chExt cx="7200900" cy="1446550"/>
          </a:xfrm>
        </p:grpSpPr>
        <p:sp>
          <p:nvSpPr>
            <p:cNvPr id="1048639" name="文本框 35"/>
            <p:cNvSpPr txBox="1"/>
            <p:nvPr/>
          </p:nvSpPr>
          <p:spPr>
            <a:xfrm>
              <a:off x="1603657" y="1154620"/>
              <a:ext cx="72009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r>
                <a:rPr lang="en-US" altLang="zh-CN" sz="44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esp32</a:t>
              </a:r>
              <a:r>
                <a:rPr lang="zh-CN" altLang="zh-CN" sz="44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44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多功能</a:t>
              </a:r>
              <a:r>
                <a:rPr lang="zh-CN" altLang="zh-CN" sz="44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电子台历</a:t>
              </a:r>
              <a:endParaRPr lang="zh-CN" altLang="en-US" dirty="0"/>
            </a:p>
          </p:txBody>
        </p:sp>
        <p:sp>
          <p:nvSpPr>
            <p:cNvPr id="1048640" name="文本框 37"/>
            <p:cNvSpPr txBox="1"/>
            <p:nvPr/>
          </p:nvSpPr>
          <p:spPr>
            <a:xfrm>
              <a:off x="2218513" y="1870796"/>
              <a:ext cx="615315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Course design defense </a:t>
              </a:r>
              <a:endPara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2"/>
          <p:cNvGrpSpPr/>
          <p:nvPr/>
        </p:nvGrpSpPr>
        <p:grpSpPr>
          <a:xfrm>
            <a:off x="3223896" y="2391960"/>
            <a:ext cx="5845805" cy="306705"/>
            <a:chOff x="2510967" y="-169129"/>
            <a:chExt cx="5845805" cy="306705"/>
          </a:xfrm>
        </p:grpSpPr>
        <p:grpSp>
          <p:nvGrpSpPr>
            <p:cNvPr id="53" name="组合 44"/>
            <p:cNvGrpSpPr/>
            <p:nvPr/>
          </p:nvGrpSpPr>
          <p:grpSpPr>
            <a:xfrm>
              <a:off x="2510967" y="-169129"/>
              <a:ext cx="3384550" cy="306705"/>
              <a:chOff x="2510967" y="5990122"/>
              <a:chExt cx="3384550" cy="306705"/>
            </a:xfrm>
          </p:grpSpPr>
          <p:sp>
            <p:nvSpPr>
              <p:cNvPr id="1048641" name="圆角矩形 41"/>
              <p:cNvSpPr/>
              <p:nvPr/>
            </p:nvSpPr>
            <p:spPr>
              <a:xfrm>
                <a:off x="2510967" y="6018062"/>
                <a:ext cx="3384550" cy="252095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870101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8642" name="文本框 39"/>
              <p:cNvSpPr txBox="1"/>
              <p:nvPr/>
            </p:nvSpPr>
            <p:spPr>
              <a:xfrm>
                <a:off x="2825927" y="5990122"/>
                <a:ext cx="2866390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870101"/>
                    </a:solidFill>
                  </a:rPr>
                  <a:t>组员：姚鑫、张国鹏、徐昊</a:t>
                </a:r>
              </a:p>
            </p:txBody>
          </p:sp>
        </p:grpSp>
        <p:grpSp>
          <p:nvGrpSpPr>
            <p:cNvPr id="54" name="组合 45"/>
            <p:cNvGrpSpPr/>
            <p:nvPr/>
          </p:nvGrpSpPr>
          <p:grpSpPr>
            <a:xfrm>
              <a:off x="6207932" y="-169129"/>
              <a:ext cx="2148840" cy="306705"/>
              <a:chOff x="6207932" y="5990122"/>
              <a:chExt cx="2148840" cy="306705"/>
            </a:xfrm>
          </p:grpSpPr>
          <p:sp>
            <p:nvSpPr>
              <p:cNvPr id="1048643" name="圆角矩形 42"/>
              <p:cNvSpPr/>
              <p:nvPr/>
            </p:nvSpPr>
            <p:spPr>
              <a:xfrm>
                <a:off x="6207932" y="6018062"/>
                <a:ext cx="2148840" cy="252095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870101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8644" name="文本框 40"/>
              <p:cNvSpPr txBox="1"/>
              <p:nvPr/>
            </p:nvSpPr>
            <p:spPr>
              <a:xfrm>
                <a:off x="6358427" y="5990122"/>
                <a:ext cx="1808480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870101"/>
                    </a:solidFill>
                  </a:rPr>
                  <a:t>时间：</a:t>
                </a:r>
                <a:r>
                  <a:rPr lang="en-US" altLang="zh-CN" sz="1400" dirty="0">
                    <a:solidFill>
                      <a:srgbClr val="870101"/>
                    </a:solidFill>
                  </a:rPr>
                  <a:t>2023</a:t>
                </a:r>
                <a:r>
                  <a:rPr lang="zh-CN" altLang="en-US" sz="1400" dirty="0">
                    <a:solidFill>
                      <a:srgbClr val="870101"/>
                    </a:solidFill>
                  </a:rPr>
                  <a:t>年</a:t>
                </a:r>
                <a:r>
                  <a:rPr lang="en-US" altLang="zh-CN" sz="1400" dirty="0">
                    <a:solidFill>
                      <a:srgbClr val="870101"/>
                    </a:solidFill>
                  </a:rPr>
                  <a:t>12</a:t>
                </a:r>
                <a:r>
                  <a:rPr lang="zh-CN" altLang="en-US" sz="1400" dirty="0">
                    <a:solidFill>
                      <a:srgbClr val="870101"/>
                    </a:solidFill>
                  </a:rPr>
                  <a:t>月</a:t>
                </a:r>
                <a:endParaRPr lang="zh-CN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8" name="矩形 5"/>
          <p:cNvSpPr/>
          <p:nvPr/>
        </p:nvSpPr>
        <p:spPr>
          <a:xfrm flipV="1">
            <a:off x="0" y="6553200"/>
            <a:ext cx="932688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09" name="矩形 6"/>
          <p:cNvSpPr/>
          <p:nvPr/>
        </p:nvSpPr>
        <p:spPr>
          <a:xfrm flipV="1">
            <a:off x="10752000" y="6553200"/>
            <a:ext cx="144000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10" name="文本框 7"/>
          <p:cNvSpPr txBox="1"/>
          <p:nvPr/>
        </p:nvSpPr>
        <p:spPr>
          <a:xfrm>
            <a:off x="9688920" y="6429494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06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pic>
        <p:nvPicPr>
          <p:cNvPr id="2097189" name="图片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00965" y="150585"/>
            <a:ext cx="439033" cy="439033"/>
          </a:xfrm>
          <a:prstGeom prst="rect">
            <a:avLst/>
          </a:prstGeom>
        </p:spPr>
      </p:pic>
      <p:sp>
        <p:nvSpPr>
          <p:cNvPr id="1048911" name="矩形 26"/>
          <p:cNvSpPr/>
          <p:nvPr/>
        </p:nvSpPr>
        <p:spPr>
          <a:xfrm>
            <a:off x="0" y="131989"/>
            <a:ext cx="1511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第二部分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912" name="矩形 27"/>
          <p:cNvSpPr/>
          <p:nvPr/>
        </p:nvSpPr>
        <p:spPr>
          <a:xfrm>
            <a:off x="1577975" y="131989"/>
            <a:ext cx="114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145750" name="直接连接符 28"/>
          <p:cNvCxnSpPr/>
          <p:nvPr/>
        </p:nvCxnSpPr>
        <p:spPr>
          <a:xfrm>
            <a:off x="0" y="661761"/>
            <a:ext cx="12192000" cy="0"/>
          </a:xfrm>
          <a:prstGeom prst="line">
            <a:avLst/>
          </a:prstGeom>
          <a:noFill/>
          <a:ln w="25400" cap="flat" cmpd="sng" algn="ctr">
            <a:solidFill>
              <a:srgbClr val="870101"/>
            </a:solidFill>
            <a:prstDash val="solid"/>
            <a:miter lim="800000"/>
          </a:ln>
          <a:effectLst/>
        </p:spPr>
      </p:cxnSp>
      <p:sp>
        <p:nvSpPr>
          <p:cNvPr id="1048913" name="文本框 29"/>
          <p:cNvSpPr txBox="1"/>
          <p:nvPr/>
        </p:nvSpPr>
        <p:spPr>
          <a:xfrm>
            <a:off x="1758950" y="175986"/>
            <a:ext cx="4337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701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系统软件设计</a:t>
            </a:r>
          </a:p>
        </p:txBody>
      </p:sp>
      <p:sp>
        <p:nvSpPr>
          <p:cNvPr id="1048914" name="矩形 9"/>
          <p:cNvSpPr/>
          <p:nvPr/>
        </p:nvSpPr>
        <p:spPr>
          <a:xfrm>
            <a:off x="827772" y="2869625"/>
            <a:ext cx="10732169" cy="2311975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15" name="矩形 11"/>
          <p:cNvSpPr/>
          <p:nvPr/>
        </p:nvSpPr>
        <p:spPr>
          <a:xfrm>
            <a:off x="6630670" y="3169098"/>
            <a:ext cx="3479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913765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时间数据模块</a:t>
            </a:r>
          </a:p>
        </p:txBody>
      </p:sp>
      <p:sp>
        <p:nvSpPr>
          <p:cNvPr id="1048916" name="矩形 12"/>
          <p:cNvSpPr/>
          <p:nvPr/>
        </p:nvSpPr>
        <p:spPr>
          <a:xfrm>
            <a:off x="6096000" y="3629660"/>
            <a:ext cx="5080000" cy="13881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Arduino库实现了通过与NTP服务器通信，使用UDP协议获取准确的网络时间。它提供了初始化网络连接、获取NTP时间以及IP地址解析等功能，使设备能够通过互联网同步准确的时间信息，便于与之前设置的日程计算时间差</a:t>
            </a: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215900" y="2752408"/>
            <a:ext cx="5772150" cy="2428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8" name="矩形 5"/>
          <p:cNvSpPr/>
          <p:nvPr/>
        </p:nvSpPr>
        <p:spPr>
          <a:xfrm flipV="1">
            <a:off x="0" y="6553200"/>
            <a:ext cx="932688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09" name="矩形 6"/>
          <p:cNvSpPr/>
          <p:nvPr/>
        </p:nvSpPr>
        <p:spPr>
          <a:xfrm flipV="1">
            <a:off x="10752000" y="6553200"/>
            <a:ext cx="144000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10" name="文本框 7"/>
          <p:cNvSpPr txBox="1"/>
          <p:nvPr/>
        </p:nvSpPr>
        <p:spPr>
          <a:xfrm>
            <a:off x="9688920" y="6429494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07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pic>
        <p:nvPicPr>
          <p:cNvPr id="2097189" name="图片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00965" y="150585"/>
            <a:ext cx="439033" cy="439033"/>
          </a:xfrm>
          <a:prstGeom prst="rect">
            <a:avLst/>
          </a:prstGeom>
        </p:spPr>
      </p:pic>
      <p:sp>
        <p:nvSpPr>
          <p:cNvPr id="1048911" name="矩形 26"/>
          <p:cNvSpPr/>
          <p:nvPr/>
        </p:nvSpPr>
        <p:spPr>
          <a:xfrm>
            <a:off x="0" y="131989"/>
            <a:ext cx="1511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第二部分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912" name="矩形 27"/>
          <p:cNvSpPr/>
          <p:nvPr/>
        </p:nvSpPr>
        <p:spPr>
          <a:xfrm>
            <a:off x="1577975" y="131989"/>
            <a:ext cx="114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145750" name="直接连接符 28"/>
          <p:cNvCxnSpPr/>
          <p:nvPr/>
        </p:nvCxnSpPr>
        <p:spPr>
          <a:xfrm>
            <a:off x="0" y="661761"/>
            <a:ext cx="12192000" cy="0"/>
          </a:xfrm>
          <a:prstGeom prst="line">
            <a:avLst/>
          </a:prstGeom>
          <a:noFill/>
          <a:ln w="25400" cap="flat" cmpd="sng" algn="ctr">
            <a:solidFill>
              <a:srgbClr val="870101"/>
            </a:solidFill>
            <a:prstDash val="solid"/>
            <a:miter lim="800000"/>
          </a:ln>
          <a:effectLst/>
        </p:spPr>
      </p:cxnSp>
      <p:sp>
        <p:nvSpPr>
          <p:cNvPr id="1048913" name="文本框 29"/>
          <p:cNvSpPr txBox="1"/>
          <p:nvPr/>
        </p:nvSpPr>
        <p:spPr>
          <a:xfrm>
            <a:off x="1758950" y="175986"/>
            <a:ext cx="4337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701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系统软件设计</a:t>
            </a:r>
          </a:p>
        </p:txBody>
      </p:sp>
      <p:sp>
        <p:nvSpPr>
          <p:cNvPr id="1048914" name="矩形 9"/>
          <p:cNvSpPr/>
          <p:nvPr/>
        </p:nvSpPr>
        <p:spPr>
          <a:xfrm>
            <a:off x="868412" y="2869625"/>
            <a:ext cx="10732169" cy="2311975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15" name="矩形 11"/>
          <p:cNvSpPr/>
          <p:nvPr/>
        </p:nvSpPr>
        <p:spPr>
          <a:xfrm>
            <a:off x="6096000" y="2969073"/>
            <a:ext cx="3479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913765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数据获取模块</a:t>
            </a:r>
          </a:p>
        </p:txBody>
      </p:sp>
      <p:sp>
        <p:nvSpPr>
          <p:cNvPr id="1048916" name="矩形 12"/>
          <p:cNvSpPr/>
          <p:nvPr/>
        </p:nvSpPr>
        <p:spPr>
          <a:xfrm>
            <a:off x="6096000" y="3429635"/>
            <a:ext cx="5464810" cy="16871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通过ESP32进行HTTPS GET请求。给定一个URL，发起HTTPS GET请求，获取HTTP响应状态码。根据状态码，处理请求成功和失败的情况。成功时返回响应内容，失败时构造错误信息的JSON字符串，并进行相应的处理。函数返回HTTP响应或错误信息字符串，用HTTPS GET请求方法，来处理不同的请求状态和错误情况。</a:t>
            </a:r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324087" y="2869564"/>
            <a:ext cx="5638800" cy="1028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555625" y="3898265"/>
            <a:ext cx="5384800" cy="1238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8" name="矩形 5"/>
          <p:cNvSpPr/>
          <p:nvPr/>
        </p:nvSpPr>
        <p:spPr>
          <a:xfrm flipV="1">
            <a:off x="0" y="6553200"/>
            <a:ext cx="932688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09" name="矩形 6"/>
          <p:cNvSpPr/>
          <p:nvPr/>
        </p:nvSpPr>
        <p:spPr>
          <a:xfrm flipV="1">
            <a:off x="10752000" y="6553200"/>
            <a:ext cx="144000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10" name="文本框 7"/>
          <p:cNvSpPr txBox="1"/>
          <p:nvPr/>
        </p:nvSpPr>
        <p:spPr>
          <a:xfrm>
            <a:off x="9688920" y="6429494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08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pic>
        <p:nvPicPr>
          <p:cNvPr id="2097189" name="图片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00965" y="150585"/>
            <a:ext cx="439033" cy="439033"/>
          </a:xfrm>
          <a:prstGeom prst="rect">
            <a:avLst/>
          </a:prstGeom>
        </p:spPr>
      </p:pic>
      <p:sp>
        <p:nvSpPr>
          <p:cNvPr id="1048911" name="矩形 26"/>
          <p:cNvSpPr/>
          <p:nvPr/>
        </p:nvSpPr>
        <p:spPr>
          <a:xfrm>
            <a:off x="0" y="131989"/>
            <a:ext cx="1511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第二部分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912" name="矩形 27"/>
          <p:cNvSpPr/>
          <p:nvPr/>
        </p:nvSpPr>
        <p:spPr>
          <a:xfrm>
            <a:off x="1577975" y="131989"/>
            <a:ext cx="114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145750" name="直接连接符 28"/>
          <p:cNvCxnSpPr/>
          <p:nvPr/>
        </p:nvCxnSpPr>
        <p:spPr>
          <a:xfrm>
            <a:off x="0" y="661761"/>
            <a:ext cx="12192000" cy="0"/>
          </a:xfrm>
          <a:prstGeom prst="line">
            <a:avLst/>
          </a:prstGeom>
          <a:noFill/>
          <a:ln w="25400" cap="flat" cmpd="sng" algn="ctr">
            <a:solidFill>
              <a:srgbClr val="870101"/>
            </a:solidFill>
            <a:prstDash val="solid"/>
            <a:miter lim="800000"/>
          </a:ln>
          <a:effectLst/>
        </p:spPr>
      </p:cxnSp>
      <p:sp>
        <p:nvSpPr>
          <p:cNvPr id="1048913" name="文本框 29"/>
          <p:cNvSpPr txBox="1"/>
          <p:nvPr/>
        </p:nvSpPr>
        <p:spPr>
          <a:xfrm>
            <a:off x="1758950" y="175986"/>
            <a:ext cx="433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701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系统软件设计</a:t>
            </a:r>
          </a:p>
        </p:txBody>
      </p:sp>
      <p:sp>
        <p:nvSpPr>
          <p:cNvPr id="1048914" name="矩形 9"/>
          <p:cNvSpPr/>
          <p:nvPr/>
        </p:nvSpPr>
        <p:spPr>
          <a:xfrm>
            <a:off x="868412" y="2869625"/>
            <a:ext cx="10732169" cy="2311975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15" name="矩形 11"/>
          <p:cNvSpPr/>
          <p:nvPr/>
        </p:nvSpPr>
        <p:spPr>
          <a:xfrm>
            <a:off x="6496685" y="2995108"/>
            <a:ext cx="3479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913765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数据处理模块</a:t>
            </a:r>
          </a:p>
        </p:txBody>
      </p:sp>
      <p:sp>
        <p:nvSpPr>
          <p:cNvPr id="1048916" name="矩形 12"/>
          <p:cNvSpPr/>
          <p:nvPr/>
        </p:nvSpPr>
        <p:spPr>
          <a:xfrm>
            <a:off x="6096000" y="3587750"/>
            <a:ext cx="5080000" cy="12090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利用反序列法对从心知天气、一言、微博新闻获取的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数据进行解析，得到对应的对象，然后把需要的数据存到对应的数据结构体中，以便后续的数据显示。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3BE60F-151A-26EF-85D6-3123CA78B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774520"/>
            <a:ext cx="4771888" cy="4015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8" name="矩形 5"/>
          <p:cNvSpPr/>
          <p:nvPr/>
        </p:nvSpPr>
        <p:spPr>
          <a:xfrm flipV="1">
            <a:off x="0" y="6553200"/>
            <a:ext cx="932688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09" name="矩形 6"/>
          <p:cNvSpPr/>
          <p:nvPr/>
        </p:nvSpPr>
        <p:spPr>
          <a:xfrm flipV="1">
            <a:off x="10752000" y="6553200"/>
            <a:ext cx="144000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10" name="文本框 7"/>
          <p:cNvSpPr txBox="1"/>
          <p:nvPr/>
        </p:nvSpPr>
        <p:spPr>
          <a:xfrm>
            <a:off x="9688920" y="6429494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09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pic>
        <p:nvPicPr>
          <p:cNvPr id="2097189" name="图片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00965" y="150585"/>
            <a:ext cx="439033" cy="439033"/>
          </a:xfrm>
          <a:prstGeom prst="rect">
            <a:avLst/>
          </a:prstGeom>
        </p:spPr>
      </p:pic>
      <p:sp>
        <p:nvSpPr>
          <p:cNvPr id="1048911" name="矩形 26"/>
          <p:cNvSpPr/>
          <p:nvPr/>
        </p:nvSpPr>
        <p:spPr>
          <a:xfrm>
            <a:off x="0" y="131989"/>
            <a:ext cx="1511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第二部分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912" name="矩形 27"/>
          <p:cNvSpPr/>
          <p:nvPr/>
        </p:nvSpPr>
        <p:spPr>
          <a:xfrm>
            <a:off x="1577975" y="131989"/>
            <a:ext cx="114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145750" name="直接连接符 28"/>
          <p:cNvCxnSpPr/>
          <p:nvPr/>
        </p:nvCxnSpPr>
        <p:spPr>
          <a:xfrm>
            <a:off x="0" y="661761"/>
            <a:ext cx="12192000" cy="0"/>
          </a:xfrm>
          <a:prstGeom prst="line">
            <a:avLst/>
          </a:prstGeom>
          <a:noFill/>
          <a:ln w="25400" cap="flat" cmpd="sng" algn="ctr">
            <a:solidFill>
              <a:srgbClr val="870101"/>
            </a:solidFill>
            <a:prstDash val="solid"/>
            <a:miter lim="800000"/>
          </a:ln>
          <a:effectLst/>
        </p:spPr>
      </p:cxnSp>
      <p:sp>
        <p:nvSpPr>
          <p:cNvPr id="1048913" name="文本框 29"/>
          <p:cNvSpPr txBox="1"/>
          <p:nvPr/>
        </p:nvSpPr>
        <p:spPr>
          <a:xfrm>
            <a:off x="1758950" y="175986"/>
            <a:ext cx="4337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701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系统软件设计</a:t>
            </a:r>
          </a:p>
        </p:txBody>
      </p:sp>
      <p:sp>
        <p:nvSpPr>
          <p:cNvPr id="1048914" name="矩形 9"/>
          <p:cNvSpPr/>
          <p:nvPr/>
        </p:nvSpPr>
        <p:spPr>
          <a:xfrm>
            <a:off x="827772" y="2869625"/>
            <a:ext cx="10732169" cy="2311975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15" name="矩形 11"/>
          <p:cNvSpPr/>
          <p:nvPr/>
        </p:nvSpPr>
        <p:spPr>
          <a:xfrm>
            <a:off x="6096000" y="3027493"/>
            <a:ext cx="3479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913765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数据显示模块</a:t>
            </a:r>
          </a:p>
        </p:txBody>
      </p:sp>
      <p:sp>
        <p:nvSpPr>
          <p:cNvPr id="1048916" name="矩形 12"/>
          <p:cNvSpPr/>
          <p:nvPr/>
        </p:nvSpPr>
        <p:spPr>
          <a:xfrm>
            <a:off x="6096000" y="3586867"/>
            <a:ext cx="5080000" cy="905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用于在电子墨水屏上显示天气信息、日期时间、一言以及新闻标题。其中，通过不同的天气状况选择性地显示对应的天气图标。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D12FF9A0-EFC4-F663-232E-356336FE13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4" r="4222" b="8107"/>
          <a:stretch/>
        </p:blipFill>
        <p:spPr>
          <a:xfrm rot="16200000">
            <a:off x="1351567" y="1613150"/>
            <a:ext cx="3732756" cy="4403889"/>
          </a:xfrm>
          <a:prstGeom prst="rect">
            <a:avLst/>
          </a:prstGeom>
        </p:spPr>
      </p:pic>
      <p:pic>
        <p:nvPicPr>
          <p:cNvPr id="9" name="图片 8" descr="QR 代码&#10;&#10;中度可信度描述已自动生成">
            <a:extLst>
              <a:ext uri="{FF2B5EF4-FFF2-40B4-BE49-F238E27FC236}">
                <a16:creationId xmlns:a16="http://schemas.microsoft.com/office/drawing/2014/main" id="{1033DECA-0F7C-1467-6F7F-CDB4D41F79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4" t="17374" r="22557" b="5571"/>
          <a:stretch/>
        </p:blipFill>
        <p:spPr>
          <a:xfrm>
            <a:off x="9173777" y="628711"/>
            <a:ext cx="2400916" cy="2161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图片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00965" y="150585"/>
            <a:ext cx="439033" cy="439033"/>
          </a:xfrm>
          <a:prstGeom prst="rect">
            <a:avLst/>
          </a:prstGeom>
        </p:spPr>
      </p:pic>
      <p:sp>
        <p:nvSpPr>
          <p:cNvPr id="1048911" name="矩形 26"/>
          <p:cNvSpPr/>
          <p:nvPr/>
        </p:nvSpPr>
        <p:spPr>
          <a:xfrm>
            <a:off x="0" y="131989"/>
            <a:ext cx="1511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第二部分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912" name="矩形 27"/>
          <p:cNvSpPr/>
          <p:nvPr/>
        </p:nvSpPr>
        <p:spPr>
          <a:xfrm>
            <a:off x="1577975" y="131989"/>
            <a:ext cx="114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145750" name="直接连接符 28"/>
          <p:cNvCxnSpPr/>
          <p:nvPr/>
        </p:nvCxnSpPr>
        <p:spPr>
          <a:xfrm>
            <a:off x="0" y="661761"/>
            <a:ext cx="12192000" cy="0"/>
          </a:xfrm>
          <a:prstGeom prst="line">
            <a:avLst/>
          </a:prstGeom>
          <a:noFill/>
          <a:ln w="25400" cap="flat" cmpd="sng" algn="ctr">
            <a:solidFill>
              <a:srgbClr val="870101"/>
            </a:solidFill>
            <a:prstDash val="solid"/>
            <a:miter lim="800000"/>
          </a:ln>
          <a:effectLst/>
        </p:spPr>
      </p:cxnSp>
      <p:sp>
        <p:nvSpPr>
          <p:cNvPr id="1048913" name="文本框 29"/>
          <p:cNvSpPr txBox="1"/>
          <p:nvPr/>
        </p:nvSpPr>
        <p:spPr>
          <a:xfrm>
            <a:off x="1758950" y="175986"/>
            <a:ext cx="4337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701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系统软件设计</a:t>
            </a:r>
          </a:p>
        </p:txBody>
      </p:sp>
      <p:sp>
        <p:nvSpPr>
          <p:cNvPr id="1048914" name="矩形 9"/>
          <p:cNvSpPr/>
          <p:nvPr/>
        </p:nvSpPr>
        <p:spPr>
          <a:xfrm>
            <a:off x="827772" y="2869625"/>
            <a:ext cx="10732169" cy="2311975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C8D1D9-EB0D-C5A7-E9D3-79FA9C589A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442" y="733905"/>
            <a:ext cx="3375995" cy="73956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C93E46-0FA5-2B5B-2D28-307066AAD074}"/>
              </a:ext>
            </a:extLst>
          </p:cNvPr>
          <p:cNvSpPr txBox="1"/>
          <p:nvPr/>
        </p:nvSpPr>
        <p:spPr>
          <a:xfrm>
            <a:off x="125639" y="973761"/>
            <a:ext cx="62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MIT App Inventor</a:t>
            </a:r>
            <a:r>
              <a:rPr kumimoji="1" lang="zh-CN" altLang="en-US" dirty="0"/>
              <a:t>以图形化方式快速开发一个简单的</a:t>
            </a:r>
            <a:r>
              <a:rPr kumimoji="1" lang="en-US" altLang="zh-CN" dirty="0"/>
              <a:t>App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49C529-EFC0-2219-5480-5EDF7618D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28" b="98124" l="3287" r="95133">
                        <a14:foregroundMark x1="45765" y1="42589" x2="51327" y2="98124"/>
                        <a14:foregroundMark x1="51327" y1="98124" x2="51391" y2="98311"/>
                        <a14:foregroundMark x1="47155" y1="32458" x2="48609" y2="25516"/>
                        <a14:foregroundMark x1="46207" y1="9381" x2="47472" y2="7880"/>
                        <a14:foregroundMark x1="58723" y1="33208" x2="58723" y2="33208"/>
                        <a14:foregroundMark x1="56448" y1="29081" x2="61378" y2="28143"/>
                        <a14:foregroundMark x1="17509" y1="4690" x2="12895" y2="12383"/>
                        <a14:foregroundMark x1="12895" y1="12383" x2="9608" y2="23265"/>
                        <a14:foregroundMark x1="9608" y1="23265" x2="8281" y2="35084"/>
                        <a14:foregroundMark x1="8281" y1="35084" x2="10493" y2="79925"/>
                        <a14:foregroundMark x1="10493" y1="79925" x2="14539" y2="88368"/>
                        <a14:foregroundMark x1="18078" y1="51970" x2="21745" y2="48593"/>
                        <a14:foregroundMark x1="3413" y1="4128" x2="3540" y2="92308"/>
                        <a14:foregroundMark x1="30278" y1="42402" x2="27497" y2="42589"/>
                        <a14:foregroundMark x1="18458" y1="10507" x2="21302" y2="4878"/>
                        <a14:foregroundMark x1="21302" y1="4690" x2="21239" y2="10882"/>
                        <a14:foregroundMark x1="90834" y1="71670" x2="90961" y2="93433"/>
                        <a14:foregroundMark x1="95006" y1="71482" x2="95133" y2="92683"/>
                        <a14:foregroundMark x1="25537" y1="46529" x2="27560" y2="52533"/>
                        <a14:foregroundMark x1="21808" y1="68293" x2="21808" y2="68293"/>
                        <a14:foregroundMark x1="20417" y1="73171" x2="23388" y2="64916"/>
                        <a14:foregroundMark x1="23388" y1="64916" x2="23578" y2="649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1005"/>
            <a:ext cx="11940721" cy="4015463"/>
          </a:xfrm>
          <a:prstGeom prst="rect">
            <a:avLst/>
          </a:prstGeom>
        </p:spPr>
      </p:pic>
      <p:sp>
        <p:nvSpPr>
          <p:cNvPr id="1048908" name="矩形 5"/>
          <p:cNvSpPr/>
          <p:nvPr/>
        </p:nvSpPr>
        <p:spPr>
          <a:xfrm flipV="1">
            <a:off x="0" y="6553200"/>
            <a:ext cx="932688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09" name="矩形 6"/>
          <p:cNvSpPr/>
          <p:nvPr/>
        </p:nvSpPr>
        <p:spPr>
          <a:xfrm flipV="1">
            <a:off x="10752000" y="6553200"/>
            <a:ext cx="144000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10" name="文本框 7"/>
          <p:cNvSpPr txBox="1"/>
          <p:nvPr/>
        </p:nvSpPr>
        <p:spPr>
          <a:xfrm>
            <a:off x="9688920" y="6429494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10</a:t>
            </a:r>
            <a:endParaRPr lang="zh-CN" alt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018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7" name="椭圆 2"/>
          <p:cNvSpPr/>
          <p:nvPr/>
        </p:nvSpPr>
        <p:spPr>
          <a:xfrm>
            <a:off x="7177087" y="4510087"/>
            <a:ext cx="976313" cy="976313"/>
          </a:xfrm>
          <a:prstGeom prst="ellipse">
            <a:avLst/>
          </a:prstGeom>
          <a:solidFill>
            <a:srgbClr val="870101">
              <a:alpha val="7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38" name="椭圆 4"/>
          <p:cNvSpPr/>
          <p:nvPr/>
        </p:nvSpPr>
        <p:spPr>
          <a:xfrm>
            <a:off x="3524250" y="3009900"/>
            <a:ext cx="838200" cy="838200"/>
          </a:xfrm>
          <a:prstGeom prst="ellipse">
            <a:avLst/>
          </a:prstGeom>
          <a:solidFill>
            <a:srgbClr val="870101">
              <a:alpha val="7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39" name="椭圆 6"/>
          <p:cNvSpPr/>
          <p:nvPr/>
        </p:nvSpPr>
        <p:spPr>
          <a:xfrm>
            <a:off x="3886200" y="1219200"/>
            <a:ext cx="4419600" cy="4419600"/>
          </a:xfrm>
          <a:prstGeom prst="ellipse">
            <a:avLst/>
          </a:prstGeom>
          <a:noFill/>
          <a:ln>
            <a:solidFill>
              <a:srgbClr val="87010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40" name="椭圆 3"/>
          <p:cNvSpPr/>
          <p:nvPr/>
        </p:nvSpPr>
        <p:spPr>
          <a:xfrm>
            <a:off x="8305800" y="1609725"/>
            <a:ext cx="361950" cy="361950"/>
          </a:xfrm>
          <a:prstGeom prst="ellipse">
            <a:avLst/>
          </a:prstGeom>
          <a:solidFill>
            <a:srgbClr val="870101">
              <a:alpha val="7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41" name="椭圆 1"/>
          <p:cNvSpPr/>
          <p:nvPr/>
        </p:nvSpPr>
        <p:spPr>
          <a:xfrm>
            <a:off x="4038600" y="1371600"/>
            <a:ext cx="4114800" cy="41148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42" name="椭圆 9"/>
          <p:cNvSpPr/>
          <p:nvPr/>
        </p:nvSpPr>
        <p:spPr>
          <a:xfrm>
            <a:off x="4038600" y="1371600"/>
            <a:ext cx="4114800" cy="4114800"/>
          </a:xfrm>
          <a:prstGeom prst="ellipse">
            <a:avLst/>
          </a:prstGeom>
          <a:solidFill>
            <a:srgbClr val="870101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43" name="文本框 10"/>
          <p:cNvSpPr txBox="1"/>
          <p:nvPr/>
        </p:nvSpPr>
        <p:spPr>
          <a:xfrm>
            <a:off x="5295900" y="2473404"/>
            <a:ext cx="1600200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spc="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6600" b="1" spc="6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48844" name="文本框 11"/>
          <p:cNvSpPr txBox="1"/>
          <p:nvPr/>
        </p:nvSpPr>
        <p:spPr>
          <a:xfrm>
            <a:off x="4533900" y="3643967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系统硬件设计</a:t>
            </a:r>
          </a:p>
        </p:txBody>
      </p:sp>
      <p:cxnSp>
        <p:nvCxnSpPr>
          <p:cNvPr id="3145746" name="直接连接符 13"/>
          <p:cNvCxnSpPr/>
          <p:nvPr/>
        </p:nvCxnSpPr>
        <p:spPr>
          <a:xfrm>
            <a:off x="4699000" y="3581400"/>
            <a:ext cx="2781300" cy="0"/>
          </a:xfrm>
          <a:prstGeom prst="line">
            <a:avLst/>
          </a:prstGeom>
          <a:ln w="127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24"/>
          <p:cNvGrpSpPr/>
          <p:nvPr/>
        </p:nvGrpSpPr>
        <p:grpSpPr>
          <a:xfrm>
            <a:off x="1" y="0"/>
            <a:ext cx="12191999" cy="180000"/>
            <a:chOff x="1" y="0"/>
            <a:chExt cx="12191999" cy="180000"/>
          </a:xfrm>
        </p:grpSpPr>
        <p:sp>
          <p:nvSpPr>
            <p:cNvPr id="1048845" name="任意多边形 22"/>
            <p:cNvSpPr/>
            <p:nvPr/>
          </p:nvSpPr>
          <p:spPr>
            <a:xfrm>
              <a:off x="1" y="0"/>
              <a:ext cx="6250897" cy="180000"/>
            </a:xfrm>
            <a:custGeom>
              <a:avLst/>
              <a:gdLst>
                <a:gd name="connsiteX0" fmla="*/ 0 w 6023907"/>
                <a:gd name="connsiteY0" fmla="*/ 0 h 368300"/>
                <a:gd name="connsiteX1" fmla="*/ 5823778 w 6023907"/>
                <a:gd name="connsiteY1" fmla="*/ 0 h 368300"/>
                <a:gd name="connsiteX2" fmla="*/ 6023907 w 6023907"/>
                <a:gd name="connsiteY2" fmla="*/ 368300 h 368300"/>
                <a:gd name="connsiteX3" fmla="*/ 0 w 6023907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907" h="368300">
                  <a:moveTo>
                    <a:pt x="0" y="0"/>
                  </a:moveTo>
                  <a:lnTo>
                    <a:pt x="5823778" y="0"/>
                  </a:lnTo>
                  <a:lnTo>
                    <a:pt x="6023907" y="36830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87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46" name="任意多边形 23"/>
            <p:cNvSpPr/>
            <p:nvPr/>
          </p:nvSpPr>
          <p:spPr>
            <a:xfrm flipH="1" flipV="1">
              <a:off x="6096000" y="0"/>
              <a:ext cx="6096000" cy="180000"/>
            </a:xfrm>
            <a:custGeom>
              <a:avLst/>
              <a:gdLst>
                <a:gd name="connsiteX0" fmla="*/ 0 w 6023907"/>
                <a:gd name="connsiteY0" fmla="*/ 0 h 368300"/>
                <a:gd name="connsiteX1" fmla="*/ 5823778 w 6023907"/>
                <a:gd name="connsiteY1" fmla="*/ 0 h 368300"/>
                <a:gd name="connsiteX2" fmla="*/ 6023907 w 6023907"/>
                <a:gd name="connsiteY2" fmla="*/ 368300 h 368300"/>
                <a:gd name="connsiteX3" fmla="*/ 0 w 6023907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907" h="368300">
                  <a:moveTo>
                    <a:pt x="0" y="0"/>
                  </a:moveTo>
                  <a:lnTo>
                    <a:pt x="5823778" y="0"/>
                  </a:lnTo>
                  <a:lnTo>
                    <a:pt x="6023907" y="36830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D4C9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25"/>
          <p:cNvGrpSpPr/>
          <p:nvPr/>
        </p:nvGrpSpPr>
        <p:grpSpPr>
          <a:xfrm flipH="1">
            <a:off x="1" y="6678000"/>
            <a:ext cx="12191999" cy="180000"/>
            <a:chOff x="1" y="0"/>
            <a:chExt cx="12191999" cy="180000"/>
          </a:xfrm>
        </p:grpSpPr>
        <p:sp>
          <p:nvSpPr>
            <p:cNvPr id="1048847" name="任意多边形 26"/>
            <p:cNvSpPr/>
            <p:nvPr/>
          </p:nvSpPr>
          <p:spPr>
            <a:xfrm>
              <a:off x="1" y="0"/>
              <a:ext cx="6250897" cy="180000"/>
            </a:xfrm>
            <a:custGeom>
              <a:avLst/>
              <a:gdLst>
                <a:gd name="connsiteX0" fmla="*/ 0 w 6023907"/>
                <a:gd name="connsiteY0" fmla="*/ 0 h 368300"/>
                <a:gd name="connsiteX1" fmla="*/ 5823778 w 6023907"/>
                <a:gd name="connsiteY1" fmla="*/ 0 h 368300"/>
                <a:gd name="connsiteX2" fmla="*/ 6023907 w 6023907"/>
                <a:gd name="connsiteY2" fmla="*/ 368300 h 368300"/>
                <a:gd name="connsiteX3" fmla="*/ 0 w 6023907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907" h="368300">
                  <a:moveTo>
                    <a:pt x="0" y="0"/>
                  </a:moveTo>
                  <a:lnTo>
                    <a:pt x="5823778" y="0"/>
                  </a:lnTo>
                  <a:lnTo>
                    <a:pt x="6023907" y="36830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87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48" name="任意多边形 27"/>
            <p:cNvSpPr/>
            <p:nvPr/>
          </p:nvSpPr>
          <p:spPr>
            <a:xfrm flipH="1" flipV="1">
              <a:off x="6096000" y="0"/>
              <a:ext cx="6096000" cy="180000"/>
            </a:xfrm>
            <a:custGeom>
              <a:avLst/>
              <a:gdLst>
                <a:gd name="connsiteX0" fmla="*/ 0 w 6023907"/>
                <a:gd name="connsiteY0" fmla="*/ 0 h 368300"/>
                <a:gd name="connsiteX1" fmla="*/ 5823778 w 6023907"/>
                <a:gd name="connsiteY1" fmla="*/ 0 h 368300"/>
                <a:gd name="connsiteX2" fmla="*/ 6023907 w 6023907"/>
                <a:gd name="connsiteY2" fmla="*/ 368300 h 368300"/>
                <a:gd name="connsiteX3" fmla="*/ 0 w 6023907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907" h="368300">
                  <a:moveTo>
                    <a:pt x="0" y="0"/>
                  </a:moveTo>
                  <a:lnTo>
                    <a:pt x="5823778" y="0"/>
                  </a:lnTo>
                  <a:lnTo>
                    <a:pt x="6023907" y="36830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D4C9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9" name="矩形 5"/>
          <p:cNvSpPr/>
          <p:nvPr/>
        </p:nvSpPr>
        <p:spPr>
          <a:xfrm flipV="1">
            <a:off x="0" y="6553200"/>
            <a:ext cx="932688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50" name="矩形 6"/>
          <p:cNvSpPr/>
          <p:nvPr/>
        </p:nvSpPr>
        <p:spPr>
          <a:xfrm flipV="1">
            <a:off x="10752000" y="6553200"/>
            <a:ext cx="144000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51" name="文本框 7"/>
          <p:cNvSpPr txBox="1"/>
          <p:nvPr/>
        </p:nvSpPr>
        <p:spPr>
          <a:xfrm>
            <a:off x="9688920" y="6429494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11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pic>
        <p:nvPicPr>
          <p:cNvPr id="2097177" name="图片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00965" y="150585"/>
            <a:ext cx="439033" cy="439033"/>
          </a:xfrm>
          <a:prstGeom prst="rect">
            <a:avLst/>
          </a:prstGeom>
        </p:spPr>
      </p:pic>
      <p:sp>
        <p:nvSpPr>
          <p:cNvPr id="1048852" name="矩形 26"/>
          <p:cNvSpPr/>
          <p:nvPr/>
        </p:nvSpPr>
        <p:spPr>
          <a:xfrm>
            <a:off x="0" y="131989"/>
            <a:ext cx="1511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第三部分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853" name="矩形 27"/>
          <p:cNvSpPr/>
          <p:nvPr/>
        </p:nvSpPr>
        <p:spPr>
          <a:xfrm>
            <a:off x="1577975" y="131989"/>
            <a:ext cx="114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145747" name="直接连接符 28"/>
          <p:cNvCxnSpPr/>
          <p:nvPr/>
        </p:nvCxnSpPr>
        <p:spPr>
          <a:xfrm>
            <a:off x="0" y="661761"/>
            <a:ext cx="12192000" cy="0"/>
          </a:xfrm>
          <a:prstGeom prst="line">
            <a:avLst/>
          </a:prstGeom>
          <a:noFill/>
          <a:ln w="25400" cap="flat" cmpd="sng" algn="ctr">
            <a:solidFill>
              <a:srgbClr val="870101"/>
            </a:solidFill>
            <a:prstDash val="solid"/>
            <a:miter lim="800000"/>
          </a:ln>
          <a:effectLst/>
        </p:spPr>
      </p:cxnSp>
      <p:sp>
        <p:nvSpPr>
          <p:cNvPr id="1048854" name="文本框 29"/>
          <p:cNvSpPr txBox="1"/>
          <p:nvPr/>
        </p:nvSpPr>
        <p:spPr>
          <a:xfrm>
            <a:off x="1758950" y="175986"/>
            <a:ext cx="433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701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系统硬件设计</a:t>
            </a:r>
          </a:p>
        </p:txBody>
      </p:sp>
      <p:sp>
        <p:nvSpPr>
          <p:cNvPr id="1048855" name="矩形 60"/>
          <p:cNvSpPr/>
          <p:nvPr/>
        </p:nvSpPr>
        <p:spPr>
          <a:xfrm>
            <a:off x="4387185" y="3721574"/>
            <a:ext cx="2503813" cy="1833001"/>
          </a:xfrm>
          <a:prstGeom prst="rect">
            <a:avLst/>
          </a:prstGeom>
          <a:solidFill>
            <a:srgbClr val="D4C9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56" name="矩形 58"/>
          <p:cNvSpPr/>
          <p:nvPr/>
        </p:nvSpPr>
        <p:spPr>
          <a:xfrm>
            <a:off x="6748145" y="1467753"/>
            <a:ext cx="2578735" cy="1833001"/>
          </a:xfrm>
          <a:prstGeom prst="rect">
            <a:avLst/>
          </a:prstGeom>
          <a:solidFill>
            <a:srgbClr val="D4C9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58" name="矩形 57"/>
          <p:cNvSpPr/>
          <p:nvPr/>
        </p:nvSpPr>
        <p:spPr>
          <a:xfrm>
            <a:off x="1416254" y="1467753"/>
            <a:ext cx="2336351" cy="1833001"/>
          </a:xfrm>
          <a:prstGeom prst="rect">
            <a:avLst/>
          </a:prstGeom>
          <a:solidFill>
            <a:srgbClr val="D4C9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59" name="矩形 35"/>
          <p:cNvSpPr/>
          <p:nvPr/>
        </p:nvSpPr>
        <p:spPr>
          <a:xfrm>
            <a:off x="1484535" y="1524254"/>
            <a:ext cx="2336351" cy="1833001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60" name="矩形 36"/>
          <p:cNvSpPr/>
          <p:nvPr/>
        </p:nvSpPr>
        <p:spPr>
          <a:xfrm>
            <a:off x="6816426" y="1524254"/>
            <a:ext cx="2510454" cy="1833001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61" name="矩形 37"/>
          <p:cNvSpPr/>
          <p:nvPr/>
        </p:nvSpPr>
        <p:spPr>
          <a:xfrm>
            <a:off x="4468166" y="3770271"/>
            <a:ext cx="2422832" cy="1833001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63" name="矩形 44"/>
          <p:cNvSpPr/>
          <p:nvPr/>
        </p:nvSpPr>
        <p:spPr>
          <a:xfrm>
            <a:off x="1574084" y="1714201"/>
            <a:ext cx="2144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3765"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充放电控制电路</a:t>
            </a:r>
          </a:p>
        </p:txBody>
      </p:sp>
      <p:sp>
        <p:nvSpPr>
          <p:cNvPr id="1048864" name="矩形 45"/>
          <p:cNvSpPr/>
          <p:nvPr/>
        </p:nvSpPr>
        <p:spPr>
          <a:xfrm>
            <a:off x="1574084" y="2092280"/>
            <a:ext cx="2336351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用于实现无线充电与有线充电的智能切换。</a:t>
            </a:r>
          </a:p>
        </p:txBody>
      </p:sp>
      <p:sp>
        <p:nvSpPr>
          <p:cNvPr id="1048865" name="矩形 46"/>
          <p:cNvSpPr/>
          <p:nvPr/>
        </p:nvSpPr>
        <p:spPr>
          <a:xfrm>
            <a:off x="6760482" y="1679891"/>
            <a:ext cx="2631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3765"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电子墨水屏驱动电路</a:t>
            </a:r>
          </a:p>
        </p:txBody>
      </p:sp>
      <p:sp>
        <p:nvSpPr>
          <p:cNvPr id="1048866" name="矩形 47"/>
          <p:cNvSpPr/>
          <p:nvPr/>
        </p:nvSpPr>
        <p:spPr>
          <a:xfrm>
            <a:off x="6890998" y="2092280"/>
            <a:ext cx="2336351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用于驱动墨水屏显示以及将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FPC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转换为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048869" name="矩形 50"/>
          <p:cNvSpPr/>
          <p:nvPr/>
        </p:nvSpPr>
        <p:spPr>
          <a:xfrm>
            <a:off x="4554813" y="3914871"/>
            <a:ext cx="2144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3765"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底座电路</a:t>
            </a:r>
          </a:p>
        </p:txBody>
      </p:sp>
      <p:sp>
        <p:nvSpPr>
          <p:cNvPr id="1048870" name="矩形 51"/>
          <p:cNvSpPr/>
          <p:nvPr/>
        </p:nvSpPr>
        <p:spPr>
          <a:xfrm>
            <a:off x="4554813" y="4292949"/>
            <a:ext cx="2336351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将各个模块整合起来，提高机械强度和电路的稳定性。</a:t>
            </a:r>
          </a:p>
        </p:txBody>
      </p:sp>
      <p:sp>
        <p:nvSpPr>
          <p:cNvPr id="1048871" name="矩形 52"/>
          <p:cNvSpPr/>
          <p:nvPr/>
        </p:nvSpPr>
        <p:spPr>
          <a:xfrm>
            <a:off x="1641808" y="3212897"/>
            <a:ext cx="1080000" cy="288714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72" name="矩形 53"/>
          <p:cNvSpPr/>
          <p:nvPr/>
        </p:nvSpPr>
        <p:spPr>
          <a:xfrm>
            <a:off x="6981396" y="3212897"/>
            <a:ext cx="1080000" cy="288714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73" name="矩形 54"/>
          <p:cNvSpPr/>
          <p:nvPr/>
        </p:nvSpPr>
        <p:spPr>
          <a:xfrm>
            <a:off x="4625439" y="5458914"/>
            <a:ext cx="1080000" cy="288714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61DB38-0D56-6C63-1E73-92EE62D1B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350" y="1758832"/>
            <a:ext cx="1059632" cy="1059632"/>
          </a:xfrm>
          <a:prstGeom prst="rect">
            <a:avLst/>
          </a:prstGeom>
          <a:solidFill>
            <a:schemeClr val="bg1">
              <a:alpha val="59742"/>
            </a:schemeClr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B545BB-F45B-37E0-132B-D2C914D48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878" y="1731810"/>
            <a:ext cx="1270000" cy="1270000"/>
          </a:xfrm>
          <a:prstGeom prst="rect">
            <a:avLst/>
          </a:prstGeom>
          <a:solidFill>
            <a:schemeClr val="bg1">
              <a:alpha val="60902"/>
            </a:schemeClr>
          </a:solidFill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C55CDE1-766C-DB29-A899-7809B3E9A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98" y="4025687"/>
            <a:ext cx="1105961" cy="1105961"/>
          </a:xfrm>
          <a:prstGeom prst="rect">
            <a:avLst/>
          </a:prstGeom>
          <a:solidFill>
            <a:schemeClr val="bg1">
              <a:alpha val="5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5" name="矩形 5"/>
          <p:cNvSpPr/>
          <p:nvPr/>
        </p:nvSpPr>
        <p:spPr>
          <a:xfrm flipV="1">
            <a:off x="0" y="6553200"/>
            <a:ext cx="932688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76" name="矩形 6"/>
          <p:cNvSpPr/>
          <p:nvPr/>
        </p:nvSpPr>
        <p:spPr>
          <a:xfrm flipV="1">
            <a:off x="10752000" y="6553200"/>
            <a:ext cx="144000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77" name="文本框 7"/>
          <p:cNvSpPr txBox="1"/>
          <p:nvPr/>
        </p:nvSpPr>
        <p:spPr>
          <a:xfrm>
            <a:off x="9688920" y="6429494"/>
            <a:ext cx="701040" cy="396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12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pic>
        <p:nvPicPr>
          <p:cNvPr id="2097182" name="图片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00965" y="150585"/>
            <a:ext cx="439033" cy="439033"/>
          </a:xfrm>
          <a:prstGeom prst="rect">
            <a:avLst/>
          </a:prstGeom>
        </p:spPr>
      </p:pic>
      <p:sp>
        <p:nvSpPr>
          <p:cNvPr id="1048878" name="矩形 26"/>
          <p:cNvSpPr/>
          <p:nvPr/>
        </p:nvSpPr>
        <p:spPr>
          <a:xfrm>
            <a:off x="0" y="131989"/>
            <a:ext cx="1511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第三部分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879" name="矩形 27"/>
          <p:cNvSpPr/>
          <p:nvPr/>
        </p:nvSpPr>
        <p:spPr>
          <a:xfrm>
            <a:off x="1577975" y="131989"/>
            <a:ext cx="114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145748" name="直接连接符 28"/>
          <p:cNvCxnSpPr/>
          <p:nvPr/>
        </p:nvCxnSpPr>
        <p:spPr>
          <a:xfrm>
            <a:off x="0" y="661761"/>
            <a:ext cx="12192000" cy="0"/>
          </a:xfrm>
          <a:prstGeom prst="line">
            <a:avLst/>
          </a:prstGeom>
          <a:noFill/>
          <a:ln w="25400" cap="flat" cmpd="sng" algn="ctr">
            <a:solidFill>
              <a:srgbClr val="870101"/>
            </a:solidFill>
            <a:prstDash val="solid"/>
            <a:miter lim="800000"/>
          </a:ln>
          <a:effectLst/>
        </p:spPr>
      </p:cxnSp>
      <p:sp>
        <p:nvSpPr>
          <p:cNvPr id="1048880" name="文本框 29"/>
          <p:cNvSpPr txBox="1"/>
          <p:nvPr/>
        </p:nvSpPr>
        <p:spPr>
          <a:xfrm>
            <a:off x="1758950" y="175986"/>
            <a:ext cx="433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701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系统硬件设计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AC7B3EF4-4165-1D0A-525D-5C96558A8D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1" t="8388" r="9239" b="6811"/>
          <a:stretch/>
        </p:blipFill>
        <p:spPr>
          <a:xfrm>
            <a:off x="588580" y="973229"/>
            <a:ext cx="4235669" cy="49115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962A66-972C-94A0-3FE0-A69E55837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914353"/>
            <a:ext cx="6741857" cy="5386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8" name="矩形 5"/>
          <p:cNvSpPr/>
          <p:nvPr/>
        </p:nvSpPr>
        <p:spPr>
          <a:xfrm flipV="1">
            <a:off x="0" y="6553200"/>
            <a:ext cx="932688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09" name="矩形 6"/>
          <p:cNvSpPr/>
          <p:nvPr/>
        </p:nvSpPr>
        <p:spPr>
          <a:xfrm flipV="1">
            <a:off x="10752000" y="6553200"/>
            <a:ext cx="144000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10" name="文本框 7"/>
          <p:cNvSpPr txBox="1"/>
          <p:nvPr/>
        </p:nvSpPr>
        <p:spPr>
          <a:xfrm>
            <a:off x="9688920" y="6429494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13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pic>
        <p:nvPicPr>
          <p:cNvPr id="2097189" name="图片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00965" y="150585"/>
            <a:ext cx="439033" cy="439033"/>
          </a:xfrm>
          <a:prstGeom prst="rect">
            <a:avLst/>
          </a:prstGeom>
        </p:spPr>
      </p:pic>
      <p:sp>
        <p:nvSpPr>
          <p:cNvPr id="1048911" name="矩形 26"/>
          <p:cNvSpPr/>
          <p:nvPr/>
        </p:nvSpPr>
        <p:spPr>
          <a:xfrm>
            <a:off x="0" y="131989"/>
            <a:ext cx="1511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第三部分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912" name="矩形 27"/>
          <p:cNvSpPr/>
          <p:nvPr/>
        </p:nvSpPr>
        <p:spPr>
          <a:xfrm>
            <a:off x="1577975" y="131989"/>
            <a:ext cx="114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145750" name="直接连接符 28"/>
          <p:cNvCxnSpPr/>
          <p:nvPr/>
        </p:nvCxnSpPr>
        <p:spPr>
          <a:xfrm>
            <a:off x="0" y="661761"/>
            <a:ext cx="12192000" cy="0"/>
          </a:xfrm>
          <a:prstGeom prst="line">
            <a:avLst/>
          </a:prstGeom>
          <a:noFill/>
          <a:ln w="25400" cap="flat" cmpd="sng" algn="ctr">
            <a:solidFill>
              <a:srgbClr val="870101"/>
            </a:solidFill>
            <a:prstDash val="solid"/>
            <a:miter lim="800000"/>
          </a:ln>
          <a:effectLst/>
        </p:spPr>
      </p:cxnSp>
      <p:sp>
        <p:nvSpPr>
          <p:cNvPr id="1048913" name="文本框 29"/>
          <p:cNvSpPr txBox="1"/>
          <p:nvPr/>
        </p:nvSpPr>
        <p:spPr>
          <a:xfrm>
            <a:off x="1758950" y="175986"/>
            <a:ext cx="433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701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系统硬件设计</a:t>
            </a:r>
          </a:p>
        </p:txBody>
      </p:sp>
      <p:sp>
        <p:nvSpPr>
          <p:cNvPr id="1048914" name="矩形 9"/>
          <p:cNvSpPr/>
          <p:nvPr/>
        </p:nvSpPr>
        <p:spPr>
          <a:xfrm>
            <a:off x="827772" y="2869625"/>
            <a:ext cx="10732169" cy="2311975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8B0E40-A4E3-FF78-9277-0B4528A18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920" y="950746"/>
            <a:ext cx="8180160" cy="52165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8" name="椭圆 2"/>
          <p:cNvSpPr/>
          <p:nvPr/>
        </p:nvSpPr>
        <p:spPr>
          <a:xfrm>
            <a:off x="7177087" y="4510087"/>
            <a:ext cx="976313" cy="976313"/>
          </a:xfrm>
          <a:prstGeom prst="ellipse">
            <a:avLst/>
          </a:prstGeom>
          <a:solidFill>
            <a:srgbClr val="870101">
              <a:alpha val="7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19" name="椭圆 4"/>
          <p:cNvSpPr/>
          <p:nvPr/>
        </p:nvSpPr>
        <p:spPr>
          <a:xfrm>
            <a:off x="3524250" y="3009900"/>
            <a:ext cx="838200" cy="838200"/>
          </a:xfrm>
          <a:prstGeom prst="ellipse">
            <a:avLst/>
          </a:prstGeom>
          <a:solidFill>
            <a:srgbClr val="870101">
              <a:alpha val="7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0" name="椭圆 6"/>
          <p:cNvSpPr/>
          <p:nvPr/>
        </p:nvSpPr>
        <p:spPr>
          <a:xfrm>
            <a:off x="3886200" y="1219200"/>
            <a:ext cx="4419600" cy="4419600"/>
          </a:xfrm>
          <a:prstGeom prst="ellipse">
            <a:avLst/>
          </a:prstGeom>
          <a:noFill/>
          <a:ln>
            <a:solidFill>
              <a:srgbClr val="87010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1" name="椭圆 3"/>
          <p:cNvSpPr/>
          <p:nvPr/>
        </p:nvSpPr>
        <p:spPr>
          <a:xfrm>
            <a:off x="8305800" y="1609725"/>
            <a:ext cx="361950" cy="361950"/>
          </a:xfrm>
          <a:prstGeom prst="ellipse">
            <a:avLst/>
          </a:prstGeom>
          <a:solidFill>
            <a:srgbClr val="870101">
              <a:alpha val="7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2" name="椭圆 1"/>
          <p:cNvSpPr/>
          <p:nvPr/>
        </p:nvSpPr>
        <p:spPr>
          <a:xfrm>
            <a:off x="4038600" y="1371600"/>
            <a:ext cx="4114800" cy="41148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3" name="椭圆 9"/>
          <p:cNvSpPr/>
          <p:nvPr/>
        </p:nvSpPr>
        <p:spPr>
          <a:xfrm>
            <a:off x="4038600" y="1371600"/>
            <a:ext cx="4114800" cy="4114800"/>
          </a:xfrm>
          <a:prstGeom prst="ellipse">
            <a:avLst/>
          </a:prstGeom>
          <a:solidFill>
            <a:srgbClr val="870101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4" name="文本框 10"/>
          <p:cNvSpPr txBox="1"/>
          <p:nvPr/>
        </p:nvSpPr>
        <p:spPr>
          <a:xfrm>
            <a:off x="5295900" y="2473404"/>
            <a:ext cx="1600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spc="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6600" b="1" spc="6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48925" name="文本框 11"/>
          <p:cNvSpPr txBox="1"/>
          <p:nvPr/>
        </p:nvSpPr>
        <p:spPr>
          <a:xfrm>
            <a:off x="4533900" y="3643967"/>
            <a:ext cx="3124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cxnSp>
        <p:nvCxnSpPr>
          <p:cNvPr id="3145751" name="直接连接符 13"/>
          <p:cNvCxnSpPr/>
          <p:nvPr/>
        </p:nvCxnSpPr>
        <p:spPr>
          <a:xfrm>
            <a:off x="4699000" y="3581400"/>
            <a:ext cx="2781300" cy="0"/>
          </a:xfrm>
          <a:prstGeom prst="line">
            <a:avLst/>
          </a:prstGeom>
          <a:ln w="127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组合 24"/>
          <p:cNvGrpSpPr/>
          <p:nvPr/>
        </p:nvGrpSpPr>
        <p:grpSpPr>
          <a:xfrm>
            <a:off x="1" y="0"/>
            <a:ext cx="12191999" cy="180000"/>
            <a:chOff x="1" y="0"/>
            <a:chExt cx="12191999" cy="180000"/>
          </a:xfrm>
        </p:grpSpPr>
        <p:sp>
          <p:nvSpPr>
            <p:cNvPr id="1048926" name="任意多边形 22"/>
            <p:cNvSpPr/>
            <p:nvPr/>
          </p:nvSpPr>
          <p:spPr>
            <a:xfrm>
              <a:off x="1" y="0"/>
              <a:ext cx="6250897" cy="180000"/>
            </a:xfrm>
            <a:custGeom>
              <a:avLst/>
              <a:gdLst>
                <a:gd name="connsiteX0" fmla="*/ 0 w 6023907"/>
                <a:gd name="connsiteY0" fmla="*/ 0 h 368300"/>
                <a:gd name="connsiteX1" fmla="*/ 5823778 w 6023907"/>
                <a:gd name="connsiteY1" fmla="*/ 0 h 368300"/>
                <a:gd name="connsiteX2" fmla="*/ 6023907 w 6023907"/>
                <a:gd name="connsiteY2" fmla="*/ 368300 h 368300"/>
                <a:gd name="connsiteX3" fmla="*/ 0 w 6023907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907" h="368300">
                  <a:moveTo>
                    <a:pt x="0" y="0"/>
                  </a:moveTo>
                  <a:lnTo>
                    <a:pt x="5823778" y="0"/>
                  </a:lnTo>
                  <a:lnTo>
                    <a:pt x="6023907" y="36830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87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927" name="任意多边形 23"/>
            <p:cNvSpPr/>
            <p:nvPr/>
          </p:nvSpPr>
          <p:spPr>
            <a:xfrm flipH="1" flipV="1">
              <a:off x="6096000" y="0"/>
              <a:ext cx="6096000" cy="180000"/>
            </a:xfrm>
            <a:custGeom>
              <a:avLst/>
              <a:gdLst>
                <a:gd name="connsiteX0" fmla="*/ 0 w 6023907"/>
                <a:gd name="connsiteY0" fmla="*/ 0 h 368300"/>
                <a:gd name="connsiteX1" fmla="*/ 5823778 w 6023907"/>
                <a:gd name="connsiteY1" fmla="*/ 0 h 368300"/>
                <a:gd name="connsiteX2" fmla="*/ 6023907 w 6023907"/>
                <a:gd name="connsiteY2" fmla="*/ 368300 h 368300"/>
                <a:gd name="connsiteX3" fmla="*/ 0 w 6023907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907" h="368300">
                  <a:moveTo>
                    <a:pt x="0" y="0"/>
                  </a:moveTo>
                  <a:lnTo>
                    <a:pt x="5823778" y="0"/>
                  </a:lnTo>
                  <a:lnTo>
                    <a:pt x="6023907" y="36830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D4C9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组合 25"/>
          <p:cNvGrpSpPr/>
          <p:nvPr/>
        </p:nvGrpSpPr>
        <p:grpSpPr>
          <a:xfrm flipH="1">
            <a:off x="1" y="6678000"/>
            <a:ext cx="12191999" cy="180000"/>
            <a:chOff x="1" y="0"/>
            <a:chExt cx="12191999" cy="180000"/>
          </a:xfrm>
        </p:grpSpPr>
        <p:sp>
          <p:nvSpPr>
            <p:cNvPr id="1048928" name="任意多边形 26"/>
            <p:cNvSpPr/>
            <p:nvPr/>
          </p:nvSpPr>
          <p:spPr>
            <a:xfrm>
              <a:off x="1" y="0"/>
              <a:ext cx="6250897" cy="180000"/>
            </a:xfrm>
            <a:custGeom>
              <a:avLst/>
              <a:gdLst>
                <a:gd name="connsiteX0" fmla="*/ 0 w 6023907"/>
                <a:gd name="connsiteY0" fmla="*/ 0 h 368300"/>
                <a:gd name="connsiteX1" fmla="*/ 5823778 w 6023907"/>
                <a:gd name="connsiteY1" fmla="*/ 0 h 368300"/>
                <a:gd name="connsiteX2" fmla="*/ 6023907 w 6023907"/>
                <a:gd name="connsiteY2" fmla="*/ 368300 h 368300"/>
                <a:gd name="connsiteX3" fmla="*/ 0 w 6023907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907" h="368300">
                  <a:moveTo>
                    <a:pt x="0" y="0"/>
                  </a:moveTo>
                  <a:lnTo>
                    <a:pt x="5823778" y="0"/>
                  </a:lnTo>
                  <a:lnTo>
                    <a:pt x="6023907" y="36830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87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929" name="任意多边形 27"/>
            <p:cNvSpPr/>
            <p:nvPr/>
          </p:nvSpPr>
          <p:spPr>
            <a:xfrm flipH="1" flipV="1">
              <a:off x="6096000" y="0"/>
              <a:ext cx="6096000" cy="180000"/>
            </a:xfrm>
            <a:custGeom>
              <a:avLst/>
              <a:gdLst>
                <a:gd name="connsiteX0" fmla="*/ 0 w 6023907"/>
                <a:gd name="connsiteY0" fmla="*/ 0 h 368300"/>
                <a:gd name="connsiteX1" fmla="*/ 5823778 w 6023907"/>
                <a:gd name="connsiteY1" fmla="*/ 0 h 368300"/>
                <a:gd name="connsiteX2" fmla="*/ 6023907 w 6023907"/>
                <a:gd name="connsiteY2" fmla="*/ 368300 h 368300"/>
                <a:gd name="connsiteX3" fmla="*/ 0 w 6023907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907" h="368300">
                  <a:moveTo>
                    <a:pt x="0" y="0"/>
                  </a:moveTo>
                  <a:lnTo>
                    <a:pt x="5823778" y="0"/>
                  </a:lnTo>
                  <a:lnTo>
                    <a:pt x="6023907" y="36830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D4C9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椭圆 100"/>
          <p:cNvSpPr/>
          <p:nvPr/>
        </p:nvSpPr>
        <p:spPr>
          <a:xfrm>
            <a:off x="-171450" y="-903848"/>
            <a:ext cx="6408276" cy="8665696"/>
          </a:xfrm>
          <a:prstGeom prst="ellipse">
            <a:avLst/>
          </a:prstGeom>
          <a:noFill/>
          <a:ln>
            <a:solidFill>
              <a:srgbClr val="87010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8" name="任意多边形 65"/>
          <p:cNvSpPr/>
          <p:nvPr/>
        </p:nvSpPr>
        <p:spPr>
          <a:xfrm>
            <a:off x="0" y="0"/>
            <a:ext cx="6132513" cy="6858000"/>
          </a:xfrm>
          <a:custGeom>
            <a:avLst/>
            <a:gdLst>
              <a:gd name="connsiteX0" fmla="*/ 0 w 6132513"/>
              <a:gd name="connsiteY0" fmla="*/ 0 h 6858000"/>
              <a:gd name="connsiteX1" fmla="*/ 4818918 w 6132513"/>
              <a:gd name="connsiteY1" fmla="*/ 0 h 6858000"/>
              <a:gd name="connsiteX2" fmla="*/ 4862687 w 6132513"/>
              <a:gd name="connsiteY2" fmla="*/ 44723 h 6858000"/>
              <a:gd name="connsiteX3" fmla="*/ 5703128 w 6132513"/>
              <a:gd name="connsiteY3" fmla="*/ 1335279 h 6858000"/>
              <a:gd name="connsiteX4" fmla="*/ 5705382 w 6132513"/>
              <a:gd name="connsiteY4" fmla="*/ 1340776 h 6858000"/>
              <a:gd name="connsiteX5" fmla="*/ 5605815 w 6132513"/>
              <a:gd name="connsiteY5" fmla="*/ 1340776 h 6858000"/>
              <a:gd name="connsiteX6" fmla="*/ 5335815 w 6132513"/>
              <a:gd name="connsiteY6" fmla="*/ 1610776 h 6858000"/>
              <a:gd name="connsiteX7" fmla="*/ 5605815 w 6132513"/>
              <a:gd name="connsiteY7" fmla="*/ 1880776 h 6858000"/>
              <a:gd name="connsiteX8" fmla="*/ 5903243 w 6132513"/>
              <a:gd name="connsiteY8" fmla="*/ 1880776 h 6858000"/>
              <a:gd name="connsiteX9" fmla="*/ 5936418 w 6132513"/>
              <a:gd name="connsiteY9" fmla="*/ 1989218 h 6858000"/>
              <a:gd name="connsiteX10" fmla="*/ 6043802 w 6132513"/>
              <a:gd name="connsiteY10" fmla="*/ 2451902 h 6858000"/>
              <a:gd name="connsiteX11" fmla="*/ 6060068 w 6132513"/>
              <a:gd name="connsiteY11" fmla="*/ 2552925 h 6858000"/>
              <a:gd name="connsiteX12" fmla="*/ 5605815 w 6132513"/>
              <a:gd name="connsiteY12" fmla="*/ 2552925 h 6858000"/>
              <a:gd name="connsiteX13" fmla="*/ 5335815 w 6132513"/>
              <a:gd name="connsiteY13" fmla="*/ 2822925 h 6858000"/>
              <a:gd name="connsiteX14" fmla="*/ 5605815 w 6132513"/>
              <a:gd name="connsiteY14" fmla="*/ 3092925 h 6858000"/>
              <a:gd name="connsiteX15" fmla="*/ 6120918 w 6132513"/>
              <a:gd name="connsiteY15" fmla="*/ 3092925 h 6858000"/>
              <a:gd name="connsiteX16" fmla="*/ 6126822 w 6132513"/>
              <a:gd name="connsiteY16" fmla="*/ 3179120 h 6858000"/>
              <a:gd name="connsiteX17" fmla="*/ 6132513 w 6132513"/>
              <a:gd name="connsiteY17" fmla="*/ 3429000 h 6858000"/>
              <a:gd name="connsiteX18" fmla="*/ 6126822 w 6132513"/>
              <a:gd name="connsiteY18" fmla="*/ 3678880 h 6858000"/>
              <a:gd name="connsiteX19" fmla="*/ 6120918 w 6132513"/>
              <a:gd name="connsiteY19" fmla="*/ 3765074 h 6858000"/>
              <a:gd name="connsiteX20" fmla="*/ 5605815 w 6132513"/>
              <a:gd name="connsiteY20" fmla="*/ 3765074 h 6858000"/>
              <a:gd name="connsiteX21" fmla="*/ 5335815 w 6132513"/>
              <a:gd name="connsiteY21" fmla="*/ 4035074 h 6858000"/>
              <a:gd name="connsiteX22" fmla="*/ 5605815 w 6132513"/>
              <a:gd name="connsiteY22" fmla="*/ 4305074 h 6858000"/>
              <a:gd name="connsiteX23" fmla="*/ 6060068 w 6132513"/>
              <a:gd name="connsiteY23" fmla="*/ 4305074 h 6858000"/>
              <a:gd name="connsiteX24" fmla="*/ 6043802 w 6132513"/>
              <a:gd name="connsiteY24" fmla="*/ 4406098 h 6858000"/>
              <a:gd name="connsiteX25" fmla="*/ 5936418 w 6132513"/>
              <a:gd name="connsiteY25" fmla="*/ 4868782 h 6858000"/>
              <a:gd name="connsiteX26" fmla="*/ 5903243 w 6132513"/>
              <a:gd name="connsiteY26" fmla="*/ 4977224 h 6858000"/>
              <a:gd name="connsiteX27" fmla="*/ 5605815 w 6132513"/>
              <a:gd name="connsiteY27" fmla="*/ 4977224 h 6858000"/>
              <a:gd name="connsiteX28" fmla="*/ 5335815 w 6132513"/>
              <a:gd name="connsiteY28" fmla="*/ 5247224 h 6858000"/>
              <a:gd name="connsiteX29" fmla="*/ 5605815 w 6132513"/>
              <a:gd name="connsiteY29" fmla="*/ 5517224 h 6858000"/>
              <a:gd name="connsiteX30" fmla="*/ 5705382 w 6132513"/>
              <a:gd name="connsiteY30" fmla="*/ 5517224 h 6858000"/>
              <a:gd name="connsiteX31" fmla="*/ 5703128 w 6132513"/>
              <a:gd name="connsiteY31" fmla="*/ 5522721 h 6858000"/>
              <a:gd name="connsiteX32" fmla="*/ 4862687 w 6132513"/>
              <a:gd name="connsiteY32" fmla="*/ 6813277 h 6858000"/>
              <a:gd name="connsiteX33" fmla="*/ 4818918 w 6132513"/>
              <a:gd name="connsiteY33" fmla="*/ 6858000 h 6858000"/>
              <a:gd name="connsiteX34" fmla="*/ 0 w 6132513"/>
              <a:gd name="connsiteY34" fmla="*/ 6858000 h 6858000"/>
              <a:gd name="connsiteX35" fmla="*/ 0 w 6132513"/>
              <a:gd name="connsiteY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132513" h="6858000">
                <a:moveTo>
                  <a:pt x="0" y="0"/>
                </a:moveTo>
                <a:lnTo>
                  <a:pt x="4818918" y="0"/>
                </a:lnTo>
                <a:lnTo>
                  <a:pt x="4862687" y="44723"/>
                </a:lnTo>
                <a:cubicBezTo>
                  <a:pt x="5203972" y="410624"/>
                  <a:pt x="5489686" y="847376"/>
                  <a:pt x="5703128" y="1335279"/>
                </a:cubicBezTo>
                <a:lnTo>
                  <a:pt x="5705382" y="1340776"/>
                </a:lnTo>
                <a:lnTo>
                  <a:pt x="5605815" y="1340776"/>
                </a:lnTo>
                <a:cubicBezTo>
                  <a:pt x="5456698" y="1340776"/>
                  <a:pt x="5335815" y="1461659"/>
                  <a:pt x="5335815" y="1610776"/>
                </a:cubicBezTo>
                <a:cubicBezTo>
                  <a:pt x="5335815" y="1759893"/>
                  <a:pt x="5456698" y="1880776"/>
                  <a:pt x="5605815" y="1880776"/>
                </a:cubicBezTo>
                <a:lnTo>
                  <a:pt x="5903243" y="1880776"/>
                </a:lnTo>
                <a:lnTo>
                  <a:pt x="5936418" y="1989218"/>
                </a:lnTo>
                <a:cubicBezTo>
                  <a:pt x="5978826" y="2140113"/>
                  <a:pt x="6014751" y="2294494"/>
                  <a:pt x="6043802" y="2451902"/>
                </a:cubicBezTo>
                <a:lnTo>
                  <a:pt x="6060068" y="2552925"/>
                </a:lnTo>
                <a:lnTo>
                  <a:pt x="5605815" y="2552925"/>
                </a:lnTo>
                <a:cubicBezTo>
                  <a:pt x="5456698" y="2552925"/>
                  <a:pt x="5335815" y="2673808"/>
                  <a:pt x="5335815" y="2822925"/>
                </a:cubicBezTo>
                <a:cubicBezTo>
                  <a:pt x="5335815" y="2972042"/>
                  <a:pt x="5456698" y="3092925"/>
                  <a:pt x="5605815" y="3092925"/>
                </a:cubicBezTo>
                <a:lnTo>
                  <a:pt x="6120918" y="3092925"/>
                </a:lnTo>
                <a:lnTo>
                  <a:pt x="6126822" y="3179120"/>
                </a:lnTo>
                <a:cubicBezTo>
                  <a:pt x="6130600" y="3261848"/>
                  <a:pt x="6132513" y="3345161"/>
                  <a:pt x="6132513" y="3429000"/>
                </a:cubicBezTo>
                <a:cubicBezTo>
                  <a:pt x="6132513" y="3512840"/>
                  <a:pt x="6130600" y="3596152"/>
                  <a:pt x="6126822" y="3678880"/>
                </a:cubicBezTo>
                <a:lnTo>
                  <a:pt x="6120918" y="3765074"/>
                </a:lnTo>
                <a:lnTo>
                  <a:pt x="5605815" y="3765074"/>
                </a:lnTo>
                <a:cubicBezTo>
                  <a:pt x="5456698" y="3765074"/>
                  <a:pt x="5335815" y="3885957"/>
                  <a:pt x="5335815" y="4035074"/>
                </a:cubicBezTo>
                <a:cubicBezTo>
                  <a:pt x="5335815" y="4184191"/>
                  <a:pt x="5456698" y="4305074"/>
                  <a:pt x="5605815" y="4305074"/>
                </a:cubicBezTo>
                <a:lnTo>
                  <a:pt x="6060068" y="4305074"/>
                </a:lnTo>
                <a:lnTo>
                  <a:pt x="6043802" y="4406098"/>
                </a:lnTo>
                <a:cubicBezTo>
                  <a:pt x="6014751" y="4563507"/>
                  <a:pt x="5978826" y="4717887"/>
                  <a:pt x="5936418" y="4868782"/>
                </a:cubicBezTo>
                <a:lnTo>
                  <a:pt x="5903243" y="4977224"/>
                </a:lnTo>
                <a:lnTo>
                  <a:pt x="5605815" y="4977224"/>
                </a:lnTo>
                <a:cubicBezTo>
                  <a:pt x="5456698" y="4977224"/>
                  <a:pt x="5335815" y="5098107"/>
                  <a:pt x="5335815" y="5247224"/>
                </a:cubicBezTo>
                <a:cubicBezTo>
                  <a:pt x="5335815" y="5396341"/>
                  <a:pt x="5456698" y="5517224"/>
                  <a:pt x="5605815" y="5517224"/>
                </a:cubicBezTo>
                <a:lnTo>
                  <a:pt x="5705382" y="5517224"/>
                </a:lnTo>
                <a:lnTo>
                  <a:pt x="5703128" y="5522721"/>
                </a:lnTo>
                <a:cubicBezTo>
                  <a:pt x="5489686" y="6010625"/>
                  <a:pt x="5203972" y="6447376"/>
                  <a:pt x="4862687" y="6813277"/>
                </a:cubicBezTo>
                <a:lnTo>
                  <a:pt x="481891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7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40"/>
          <p:cNvGrpSpPr/>
          <p:nvPr/>
        </p:nvGrpSpPr>
        <p:grpSpPr>
          <a:xfrm>
            <a:off x="1435100" y="2374900"/>
            <a:ext cx="2108200" cy="2108200"/>
            <a:chOff x="1435100" y="2374900"/>
            <a:chExt cx="2108200" cy="2108200"/>
          </a:xfrm>
        </p:grpSpPr>
        <p:sp>
          <p:nvSpPr>
            <p:cNvPr id="1048589" name="椭圆 17"/>
            <p:cNvSpPr/>
            <p:nvPr/>
          </p:nvSpPr>
          <p:spPr>
            <a:xfrm>
              <a:off x="1435100" y="2374900"/>
              <a:ext cx="2108200" cy="210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90" name="椭圆 18"/>
            <p:cNvSpPr/>
            <p:nvPr/>
          </p:nvSpPr>
          <p:spPr>
            <a:xfrm>
              <a:off x="1506537" y="2446337"/>
              <a:ext cx="1965326" cy="1965326"/>
            </a:xfrm>
            <a:prstGeom prst="ellipse">
              <a:avLst/>
            </a:prstGeom>
            <a:noFill/>
            <a:ln>
              <a:solidFill>
                <a:srgbClr val="87010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8591" name="任意多边形 64"/>
          <p:cNvSpPr/>
          <p:nvPr/>
        </p:nvSpPr>
        <p:spPr>
          <a:xfrm>
            <a:off x="5705383" y="1340776"/>
            <a:ext cx="4469133" cy="540000"/>
          </a:xfrm>
          <a:custGeom>
            <a:avLst/>
            <a:gdLst>
              <a:gd name="connsiteX0" fmla="*/ 0 w 4469133"/>
              <a:gd name="connsiteY0" fmla="*/ 0 h 540000"/>
              <a:gd name="connsiteX1" fmla="*/ 4199133 w 4469133"/>
              <a:gd name="connsiteY1" fmla="*/ 0 h 540000"/>
              <a:gd name="connsiteX2" fmla="*/ 4469133 w 4469133"/>
              <a:gd name="connsiteY2" fmla="*/ 270000 h 540000"/>
              <a:gd name="connsiteX3" fmla="*/ 4199133 w 4469133"/>
              <a:gd name="connsiteY3" fmla="*/ 540000 h 540000"/>
              <a:gd name="connsiteX4" fmla="*/ 197861 w 4469133"/>
              <a:gd name="connsiteY4" fmla="*/ 540000 h 540000"/>
              <a:gd name="connsiteX5" fmla="*/ 162609 w 4469133"/>
              <a:gd name="connsiteY5" fmla="*/ 424773 h 540000"/>
              <a:gd name="connsiteX6" fmla="*/ 84748 w 4469133"/>
              <a:gd name="connsiteY6" fmla="*/ 206679 h 540000"/>
              <a:gd name="connsiteX7" fmla="*/ 0 w 4469133"/>
              <a:gd name="connsiteY7" fmla="*/ 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69133" h="540000">
                <a:moveTo>
                  <a:pt x="0" y="0"/>
                </a:moveTo>
                <a:lnTo>
                  <a:pt x="4199133" y="0"/>
                </a:lnTo>
                <a:cubicBezTo>
                  <a:pt x="4348250" y="0"/>
                  <a:pt x="4469133" y="120883"/>
                  <a:pt x="4469133" y="270000"/>
                </a:cubicBezTo>
                <a:cubicBezTo>
                  <a:pt x="4469133" y="419117"/>
                  <a:pt x="4348250" y="540000"/>
                  <a:pt x="4199133" y="540000"/>
                </a:cubicBezTo>
                <a:lnTo>
                  <a:pt x="197861" y="540000"/>
                </a:lnTo>
                <a:lnTo>
                  <a:pt x="162609" y="424773"/>
                </a:lnTo>
                <a:cubicBezTo>
                  <a:pt x="138212" y="351127"/>
                  <a:pt x="112242" y="278410"/>
                  <a:pt x="84748" y="206679"/>
                </a:cubicBezTo>
                <a:lnTo>
                  <a:pt x="0" y="0"/>
                </a:lnTo>
                <a:close/>
              </a:path>
            </a:pathLst>
          </a:custGeom>
          <a:solidFill>
            <a:srgbClr val="87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2" name="任意多边形 63"/>
          <p:cNvSpPr/>
          <p:nvPr/>
        </p:nvSpPr>
        <p:spPr>
          <a:xfrm>
            <a:off x="6060069" y="2552925"/>
            <a:ext cx="4114447" cy="540000"/>
          </a:xfrm>
          <a:custGeom>
            <a:avLst/>
            <a:gdLst>
              <a:gd name="connsiteX0" fmla="*/ 0 w 4114447"/>
              <a:gd name="connsiteY0" fmla="*/ 0 h 540000"/>
              <a:gd name="connsiteX1" fmla="*/ 3844447 w 4114447"/>
              <a:gd name="connsiteY1" fmla="*/ 0 h 540000"/>
              <a:gd name="connsiteX2" fmla="*/ 4114447 w 4114447"/>
              <a:gd name="connsiteY2" fmla="*/ 270000 h 540000"/>
              <a:gd name="connsiteX3" fmla="*/ 3844447 w 4114447"/>
              <a:gd name="connsiteY3" fmla="*/ 540000 h 540000"/>
              <a:gd name="connsiteX4" fmla="*/ 60850 w 4114447"/>
              <a:gd name="connsiteY4" fmla="*/ 540000 h 540000"/>
              <a:gd name="connsiteX5" fmla="*/ 49878 w 4114447"/>
              <a:gd name="connsiteY5" fmla="*/ 379823 h 540000"/>
              <a:gd name="connsiteX6" fmla="*/ 22107 w 4114447"/>
              <a:gd name="connsiteY6" fmla="*/ 137302 h 540000"/>
              <a:gd name="connsiteX7" fmla="*/ 0 w 4114447"/>
              <a:gd name="connsiteY7" fmla="*/ 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4447" h="540000">
                <a:moveTo>
                  <a:pt x="0" y="0"/>
                </a:moveTo>
                <a:lnTo>
                  <a:pt x="3844447" y="0"/>
                </a:lnTo>
                <a:cubicBezTo>
                  <a:pt x="3993564" y="0"/>
                  <a:pt x="4114447" y="120883"/>
                  <a:pt x="4114447" y="270000"/>
                </a:cubicBezTo>
                <a:cubicBezTo>
                  <a:pt x="4114447" y="419117"/>
                  <a:pt x="3993564" y="540000"/>
                  <a:pt x="3844447" y="540000"/>
                </a:cubicBezTo>
                <a:lnTo>
                  <a:pt x="60850" y="540000"/>
                </a:lnTo>
                <a:lnTo>
                  <a:pt x="49878" y="379823"/>
                </a:lnTo>
                <a:cubicBezTo>
                  <a:pt x="42420" y="298321"/>
                  <a:pt x="33147" y="217462"/>
                  <a:pt x="22107" y="137302"/>
                </a:cubicBezTo>
                <a:lnTo>
                  <a:pt x="0" y="0"/>
                </a:lnTo>
                <a:close/>
              </a:path>
            </a:pathLst>
          </a:custGeom>
          <a:solidFill>
            <a:srgbClr val="87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3" name="任意多边形 62"/>
          <p:cNvSpPr/>
          <p:nvPr/>
        </p:nvSpPr>
        <p:spPr>
          <a:xfrm>
            <a:off x="6060069" y="3765074"/>
            <a:ext cx="4114447" cy="540000"/>
          </a:xfrm>
          <a:custGeom>
            <a:avLst/>
            <a:gdLst>
              <a:gd name="connsiteX0" fmla="*/ 60850 w 4114447"/>
              <a:gd name="connsiteY0" fmla="*/ 0 h 540000"/>
              <a:gd name="connsiteX1" fmla="*/ 3844447 w 4114447"/>
              <a:gd name="connsiteY1" fmla="*/ 0 h 540000"/>
              <a:gd name="connsiteX2" fmla="*/ 4114447 w 4114447"/>
              <a:gd name="connsiteY2" fmla="*/ 270000 h 540000"/>
              <a:gd name="connsiteX3" fmla="*/ 3844447 w 4114447"/>
              <a:gd name="connsiteY3" fmla="*/ 540000 h 540000"/>
              <a:gd name="connsiteX4" fmla="*/ 0 w 4114447"/>
              <a:gd name="connsiteY4" fmla="*/ 540000 h 540000"/>
              <a:gd name="connsiteX5" fmla="*/ 22107 w 4114447"/>
              <a:gd name="connsiteY5" fmla="*/ 402699 h 540000"/>
              <a:gd name="connsiteX6" fmla="*/ 49878 w 4114447"/>
              <a:gd name="connsiteY6" fmla="*/ 160178 h 540000"/>
              <a:gd name="connsiteX7" fmla="*/ 60850 w 4114447"/>
              <a:gd name="connsiteY7" fmla="*/ 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4447" h="540000">
                <a:moveTo>
                  <a:pt x="60850" y="0"/>
                </a:moveTo>
                <a:lnTo>
                  <a:pt x="3844447" y="0"/>
                </a:lnTo>
                <a:cubicBezTo>
                  <a:pt x="3993564" y="0"/>
                  <a:pt x="4114447" y="120883"/>
                  <a:pt x="4114447" y="270000"/>
                </a:cubicBezTo>
                <a:cubicBezTo>
                  <a:pt x="4114447" y="419117"/>
                  <a:pt x="3993564" y="540000"/>
                  <a:pt x="3844447" y="540000"/>
                </a:cubicBezTo>
                <a:lnTo>
                  <a:pt x="0" y="540000"/>
                </a:lnTo>
                <a:lnTo>
                  <a:pt x="22107" y="402699"/>
                </a:lnTo>
                <a:cubicBezTo>
                  <a:pt x="33147" y="322539"/>
                  <a:pt x="42420" y="241680"/>
                  <a:pt x="49878" y="160178"/>
                </a:cubicBezTo>
                <a:lnTo>
                  <a:pt x="60850" y="0"/>
                </a:lnTo>
                <a:close/>
              </a:path>
            </a:pathLst>
          </a:custGeom>
          <a:solidFill>
            <a:srgbClr val="87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4" name="任意多边形 61"/>
          <p:cNvSpPr/>
          <p:nvPr/>
        </p:nvSpPr>
        <p:spPr>
          <a:xfrm>
            <a:off x="5705383" y="4977224"/>
            <a:ext cx="4469133" cy="540000"/>
          </a:xfrm>
          <a:custGeom>
            <a:avLst/>
            <a:gdLst>
              <a:gd name="connsiteX0" fmla="*/ 197861 w 4469133"/>
              <a:gd name="connsiteY0" fmla="*/ 0 h 540000"/>
              <a:gd name="connsiteX1" fmla="*/ 4199133 w 4469133"/>
              <a:gd name="connsiteY1" fmla="*/ 0 h 540000"/>
              <a:gd name="connsiteX2" fmla="*/ 4469133 w 4469133"/>
              <a:gd name="connsiteY2" fmla="*/ 270000 h 540000"/>
              <a:gd name="connsiteX3" fmla="*/ 4199133 w 4469133"/>
              <a:gd name="connsiteY3" fmla="*/ 540000 h 540000"/>
              <a:gd name="connsiteX4" fmla="*/ 0 w 4469133"/>
              <a:gd name="connsiteY4" fmla="*/ 540000 h 540000"/>
              <a:gd name="connsiteX5" fmla="*/ 84748 w 4469133"/>
              <a:gd name="connsiteY5" fmla="*/ 333321 h 540000"/>
              <a:gd name="connsiteX6" fmla="*/ 162609 w 4469133"/>
              <a:gd name="connsiteY6" fmla="*/ 115227 h 540000"/>
              <a:gd name="connsiteX7" fmla="*/ 197861 w 4469133"/>
              <a:gd name="connsiteY7" fmla="*/ 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69133" h="540000">
                <a:moveTo>
                  <a:pt x="197861" y="0"/>
                </a:moveTo>
                <a:lnTo>
                  <a:pt x="4199133" y="0"/>
                </a:lnTo>
                <a:cubicBezTo>
                  <a:pt x="4348250" y="0"/>
                  <a:pt x="4469133" y="120883"/>
                  <a:pt x="4469133" y="270000"/>
                </a:cubicBezTo>
                <a:cubicBezTo>
                  <a:pt x="4469133" y="419117"/>
                  <a:pt x="4348250" y="540000"/>
                  <a:pt x="4199133" y="540000"/>
                </a:cubicBezTo>
                <a:lnTo>
                  <a:pt x="0" y="540000"/>
                </a:lnTo>
                <a:lnTo>
                  <a:pt x="84748" y="333321"/>
                </a:lnTo>
                <a:cubicBezTo>
                  <a:pt x="112242" y="261591"/>
                  <a:pt x="138212" y="188873"/>
                  <a:pt x="162609" y="115227"/>
                </a:cubicBezTo>
                <a:lnTo>
                  <a:pt x="197861" y="0"/>
                </a:lnTo>
                <a:close/>
              </a:path>
            </a:pathLst>
          </a:custGeom>
          <a:solidFill>
            <a:srgbClr val="87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5" name="文本框 70"/>
          <p:cNvSpPr txBox="1"/>
          <p:nvPr/>
        </p:nvSpPr>
        <p:spPr>
          <a:xfrm>
            <a:off x="7326327" y="1379944"/>
            <a:ext cx="2498768" cy="548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  <a:endParaRPr lang="zh-CN" altLang="en-US"/>
          </a:p>
        </p:txBody>
      </p:sp>
      <p:grpSp>
        <p:nvGrpSpPr>
          <p:cNvPr id="28" name="组合 76"/>
          <p:cNvGrpSpPr/>
          <p:nvPr/>
        </p:nvGrpSpPr>
        <p:grpSpPr>
          <a:xfrm>
            <a:off x="6457100" y="1394776"/>
            <a:ext cx="544640" cy="548640"/>
            <a:chOff x="6113219" y="1379944"/>
            <a:chExt cx="544640" cy="548640"/>
          </a:xfrm>
        </p:grpSpPr>
        <p:sp>
          <p:nvSpPr>
            <p:cNvPr id="1048596" name="椭圆 75"/>
            <p:cNvSpPr/>
            <p:nvPr/>
          </p:nvSpPr>
          <p:spPr>
            <a:xfrm>
              <a:off x="6169539" y="1379944"/>
              <a:ext cx="432000" cy="43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97" name="文本框 71"/>
            <p:cNvSpPr txBox="1"/>
            <p:nvPr/>
          </p:nvSpPr>
          <p:spPr>
            <a:xfrm>
              <a:off x="6113219" y="1379944"/>
              <a:ext cx="544640" cy="54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8701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solidFill>
                  <a:srgbClr val="8701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84"/>
          <p:cNvGrpSpPr/>
          <p:nvPr/>
        </p:nvGrpSpPr>
        <p:grpSpPr>
          <a:xfrm>
            <a:off x="6457100" y="2599509"/>
            <a:ext cx="544640" cy="548640"/>
            <a:chOff x="6113219" y="1379944"/>
            <a:chExt cx="544640" cy="548640"/>
          </a:xfrm>
        </p:grpSpPr>
        <p:sp>
          <p:nvSpPr>
            <p:cNvPr id="1048598" name="椭圆 85"/>
            <p:cNvSpPr/>
            <p:nvPr/>
          </p:nvSpPr>
          <p:spPr>
            <a:xfrm>
              <a:off x="6169539" y="1379944"/>
              <a:ext cx="432000" cy="43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99" name="文本框 86"/>
            <p:cNvSpPr txBox="1"/>
            <p:nvPr/>
          </p:nvSpPr>
          <p:spPr>
            <a:xfrm>
              <a:off x="6113219" y="1379944"/>
              <a:ext cx="544640" cy="54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8701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solidFill>
                  <a:srgbClr val="8701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600" name="文本框 88"/>
          <p:cNvSpPr txBox="1"/>
          <p:nvPr/>
        </p:nvSpPr>
        <p:spPr>
          <a:xfrm>
            <a:off x="7326327" y="3796826"/>
            <a:ext cx="24987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系统硬件设计</a:t>
            </a:r>
            <a:endParaRPr lang="zh-CN" altLang="en-US"/>
          </a:p>
        </p:txBody>
      </p:sp>
      <p:grpSp>
        <p:nvGrpSpPr>
          <p:cNvPr id="30" name="组合 89"/>
          <p:cNvGrpSpPr/>
          <p:nvPr/>
        </p:nvGrpSpPr>
        <p:grpSpPr>
          <a:xfrm>
            <a:off x="6457100" y="3811658"/>
            <a:ext cx="544640" cy="548640"/>
            <a:chOff x="6113219" y="1379944"/>
            <a:chExt cx="544640" cy="548640"/>
          </a:xfrm>
        </p:grpSpPr>
        <p:sp>
          <p:nvSpPr>
            <p:cNvPr id="1048601" name="椭圆 90"/>
            <p:cNvSpPr/>
            <p:nvPr/>
          </p:nvSpPr>
          <p:spPr>
            <a:xfrm>
              <a:off x="6169539" y="1379944"/>
              <a:ext cx="432000" cy="43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02" name="文本框 91"/>
            <p:cNvSpPr txBox="1"/>
            <p:nvPr/>
          </p:nvSpPr>
          <p:spPr>
            <a:xfrm>
              <a:off x="6113219" y="1379944"/>
              <a:ext cx="544640" cy="54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8701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solidFill>
                  <a:srgbClr val="8701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603" name="文本框 93"/>
          <p:cNvSpPr txBox="1"/>
          <p:nvPr/>
        </p:nvSpPr>
        <p:spPr>
          <a:xfrm>
            <a:off x="7326327" y="5008976"/>
            <a:ext cx="2498768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/>
          </a:p>
        </p:txBody>
      </p:sp>
      <p:grpSp>
        <p:nvGrpSpPr>
          <p:cNvPr id="31" name="组合 94"/>
          <p:cNvGrpSpPr/>
          <p:nvPr/>
        </p:nvGrpSpPr>
        <p:grpSpPr>
          <a:xfrm>
            <a:off x="6457100" y="5023808"/>
            <a:ext cx="544640" cy="548640"/>
            <a:chOff x="6113219" y="1379944"/>
            <a:chExt cx="544640" cy="548640"/>
          </a:xfrm>
        </p:grpSpPr>
        <p:sp>
          <p:nvSpPr>
            <p:cNvPr id="1048604" name="椭圆 95"/>
            <p:cNvSpPr/>
            <p:nvPr/>
          </p:nvSpPr>
          <p:spPr>
            <a:xfrm>
              <a:off x="6169539" y="1379944"/>
              <a:ext cx="432000" cy="43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05" name="文本框 96"/>
            <p:cNvSpPr txBox="1"/>
            <p:nvPr/>
          </p:nvSpPr>
          <p:spPr>
            <a:xfrm>
              <a:off x="6113219" y="1379944"/>
              <a:ext cx="544640" cy="54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8701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b="1" dirty="0">
                <a:solidFill>
                  <a:srgbClr val="8701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97153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7546" y="2707346"/>
            <a:ext cx="1443308" cy="1443308"/>
          </a:xfrm>
          <a:prstGeom prst="rect">
            <a:avLst/>
          </a:prstGeom>
        </p:spPr>
      </p:pic>
      <p:sp>
        <p:nvSpPr>
          <p:cNvPr id="1048606" name="文本框 70"/>
          <p:cNvSpPr txBox="1"/>
          <p:nvPr/>
        </p:nvSpPr>
        <p:spPr>
          <a:xfrm>
            <a:off x="7338744" y="2572508"/>
            <a:ext cx="24987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系统软件设计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5" name="矩形 5"/>
          <p:cNvSpPr/>
          <p:nvPr/>
        </p:nvSpPr>
        <p:spPr>
          <a:xfrm flipV="1">
            <a:off x="0" y="6553200"/>
            <a:ext cx="932688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56" name="矩形 6"/>
          <p:cNvSpPr/>
          <p:nvPr/>
        </p:nvSpPr>
        <p:spPr>
          <a:xfrm flipV="1">
            <a:off x="10752000" y="6553200"/>
            <a:ext cx="144000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57" name="文本框 7"/>
          <p:cNvSpPr txBox="1"/>
          <p:nvPr/>
        </p:nvSpPr>
        <p:spPr>
          <a:xfrm>
            <a:off x="9688920" y="6429494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14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pic>
        <p:nvPicPr>
          <p:cNvPr id="2097194" name="图片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00965" y="150585"/>
            <a:ext cx="439033" cy="439033"/>
          </a:xfrm>
          <a:prstGeom prst="rect">
            <a:avLst/>
          </a:prstGeom>
        </p:spPr>
      </p:pic>
      <p:sp>
        <p:nvSpPr>
          <p:cNvPr id="1048958" name="矩形 26"/>
          <p:cNvSpPr/>
          <p:nvPr/>
        </p:nvSpPr>
        <p:spPr>
          <a:xfrm>
            <a:off x="0" y="131989"/>
            <a:ext cx="1511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第四部分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959" name="矩形 27"/>
          <p:cNvSpPr/>
          <p:nvPr/>
        </p:nvSpPr>
        <p:spPr>
          <a:xfrm>
            <a:off x="1577975" y="131989"/>
            <a:ext cx="114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145754" name="直接连接符 28"/>
          <p:cNvCxnSpPr/>
          <p:nvPr/>
        </p:nvCxnSpPr>
        <p:spPr>
          <a:xfrm>
            <a:off x="0" y="661761"/>
            <a:ext cx="12192000" cy="0"/>
          </a:xfrm>
          <a:prstGeom prst="line">
            <a:avLst/>
          </a:prstGeom>
          <a:noFill/>
          <a:ln w="25400" cap="flat" cmpd="sng" algn="ctr">
            <a:solidFill>
              <a:srgbClr val="870101"/>
            </a:solidFill>
            <a:prstDash val="solid"/>
            <a:miter lim="800000"/>
          </a:ln>
          <a:effectLst/>
        </p:spPr>
      </p:cxnSp>
      <p:sp>
        <p:nvSpPr>
          <p:cNvPr id="1048960" name="文本框 29"/>
          <p:cNvSpPr txBox="1"/>
          <p:nvPr/>
        </p:nvSpPr>
        <p:spPr>
          <a:xfrm>
            <a:off x="1758950" y="175986"/>
            <a:ext cx="433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701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成果展示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D9CE9D-85D9-C35F-231F-8EC6FCB42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50" y="946150"/>
            <a:ext cx="7772400" cy="4449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B9AEA7-79F7-3A3B-9D78-3301E5D1F0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507" y="677219"/>
            <a:ext cx="3130581" cy="6858000"/>
          </a:xfrm>
          <a:prstGeom prst="rect">
            <a:avLst/>
          </a:prstGeom>
        </p:spPr>
      </p:pic>
      <p:sp>
        <p:nvSpPr>
          <p:cNvPr id="1048893" name="矩形 5"/>
          <p:cNvSpPr/>
          <p:nvPr/>
        </p:nvSpPr>
        <p:spPr>
          <a:xfrm flipV="1">
            <a:off x="0" y="6553200"/>
            <a:ext cx="932688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94" name="矩形 6"/>
          <p:cNvSpPr/>
          <p:nvPr/>
        </p:nvSpPr>
        <p:spPr>
          <a:xfrm flipV="1">
            <a:off x="10752000" y="6553200"/>
            <a:ext cx="144000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95" name="文本框 7"/>
          <p:cNvSpPr txBox="1"/>
          <p:nvPr/>
        </p:nvSpPr>
        <p:spPr>
          <a:xfrm>
            <a:off x="9688920" y="6429494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15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pic>
        <p:nvPicPr>
          <p:cNvPr id="2097187" name="图片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00965" y="150585"/>
            <a:ext cx="439033" cy="439033"/>
          </a:xfrm>
          <a:prstGeom prst="rect">
            <a:avLst/>
          </a:prstGeom>
        </p:spPr>
      </p:pic>
      <p:sp>
        <p:nvSpPr>
          <p:cNvPr id="1048896" name="矩形 26"/>
          <p:cNvSpPr/>
          <p:nvPr/>
        </p:nvSpPr>
        <p:spPr>
          <a:xfrm>
            <a:off x="0" y="131989"/>
            <a:ext cx="1511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第四部分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897" name="矩形 27"/>
          <p:cNvSpPr/>
          <p:nvPr/>
        </p:nvSpPr>
        <p:spPr>
          <a:xfrm>
            <a:off x="1577975" y="131989"/>
            <a:ext cx="114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145749" name="直接连接符 28"/>
          <p:cNvCxnSpPr/>
          <p:nvPr/>
        </p:nvCxnSpPr>
        <p:spPr>
          <a:xfrm>
            <a:off x="0" y="661761"/>
            <a:ext cx="12192000" cy="0"/>
          </a:xfrm>
          <a:prstGeom prst="line">
            <a:avLst/>
          </a:prstGeom>
          <a:noFill/>
          <a:ln w="25400" cap="flat" cmpd="sng" algn="ctr">
            <a:solidFill>
              <a:srgbClr val="870101"/>
            </a:solidFill>
            <a:prstDash val="solid"/>
            <a:miter lim="800000"/>
          </a:ln>
          <a:effectLst/>
        </p:spPr>
      </p:cxnSp>
      <p:sp>
        <p:nvSpPr>
          <p:cNvPr id="1048898" name="文本框 29"/>
          <p:cNvSpPr txBox="1"/>
          <p:nvPr/>
        </p:nvSpPr>
        <p:spPr>
          <a:xfrm>
            <a:off x="1758950" y="175986"/>
            <a:ext cx="433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701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成果展示</a:t>
            </a:r>
          </a:p>
        </p:txBody>
      </p:sp>
      <p:sp>
        <p:nvSpPr>
          <p:cNvPr id="1048899" name="矩形 21"/>
          <p:cNvSpPr/>
          <p:nvPr/>
        </p:nvSpPr>
        <p:spPr>
          <a:xfrm>
            <a:off x="751912" y="1518927"/>
            <a:ext cx="5555800" cy="1958505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900" name="矩形 22"/>
          <p:cNvSpPr/>
          <p:nvPr/>
        </p:nvSpPr>
        <p:spPr>
          <a:xfrm>
            <a:off x="879441" y="1518927"/>
            <a:ext cx="127000" cy="195850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901" name="矩形 18"/>
          <p:cNvSpPr/>
          <p:nvPr/>
        </p:nvSpPr>
        <p:spPr>
          <a:xfrm>
            <a:off x="1108405" y="1585553"/>
            <a:ext cx="165608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 defTabSz="9137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0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配网界面</a:t>
            </a:r>
          </a:p>
        </p:txBody>
      </p:sp>
      <p:sp>
        <p:nvSpPr>
          <p:cNvPr id="1048902" name="矩形 55"/>
          <p:cNvSpPr/>
          <p:nvPr/>
        </p:nvSpPr>
        <p:spPr>
          <a:xfrm>
            <a:off x="1538447" y="2044584"/>
            <a:ext cx="4581860" cy="787444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lvl="0" indent="-285750" defTabSz="913765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DNS</a:t>
            </a:r>
            <a:r>
              <a:rPr lang="zh-CN" altLang="en-US" sz="16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拦截，实现强制门户认证，若启动配网模式，连接配网</a:t>
            </a:r>
            <a:r>
              <a:rPr lang="en-US" altLang="zh-CN" sz="16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Wi-Fi</a:t>
            </a:r>
            <a:r>
              <a:rPr lang="zh-CN" altLang="en-US" sz="16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后自动弹出配网界面。</a:t>
            </a:r>
          </a:p>
        </p:txBody>
      </p:sp>
      <p:sp>
        <p:nvSpPr>
          <p:cNvPr id="1048904" name="矩形 32"/>
          <p:cNvSpPr/>
          <p:nvPr/>
        </p:nvSpPr>
        <p:spPr>
          <a:xfrm>
            <a:off x="879441" y="3655333"/>
            <a:ext cx="127000" cy="196407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9" name="矩形 5"/>
          <p:cNvSpPr/>
          <p:nvPr/>
        </p:nvSpPr>
        <p:spPr>
          <a:xfrm flipV="1">
            <a:off x="0" y="6553200"/>
            <a:ext cx="932688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40" name="矩形 6"/>
          <p:cNvSpPr/>
          <p:nvPr/>
        </p:nvSpPr>
        <p:spPr>
          <a:xfrm flipV="1">
            <a:off x="10752000" y="6553200"/>
            <a:ext cx="144000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41" name="文本框 7"/>
          <p:cNvSpPr txBox="1"/>
          <p:nvPr/>
        </p:nvSpPr>
        <p:spPr>
          <a:xfrm>
            <a:off x="9688920" y="6429494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16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pic>
        <p:nvPicPr>
          <p:cNvPr id="2097192" name="图片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00965" y="150585"/>
            <a:ext cx="439033" cy="439033"/>
          </a:xfrm>
          <a:prstGeom prst="rect">
            <a:avLst/>
          </a:prstGeom>
        </p:spPr>
      </p:pic>
      <p:sp>
        <p:nvSpPr>
          <p:cNvPr id="1048942" name="矩形 26"/>
          <p:cNvSpPr/>
          <p:nvPr/>
        </p:nvSpPr>
        <p:spPr>
          <a:xfrm>
            <a:off x="0" y="131989"/>
            <a:ext cx="1511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第四部分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943" name="矩形 27"/>
          <p:cNvSpPr/>
          <p:nvPr/>
        </p:nvSpPr>
        <p:spPr>
          <a:xfrm>
            <a:off x="1577975" y="131989"/>
            <a:ext cx="114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145753" name="直接连接符 28"/>
          <p:cNvCxnSpPr/>
          <p:nvPr/>
        </p:nvCxnSpPr>
        <p:spPr>
          <a:xfrm>
            <a:off x="0" y="661761"/>
            <a:ext cx="12192000" cy="0"/>
          </a:xfrm>
          <a:prstGeom prst="line">
            <a:avLst/>
          </a:prstGeom>
          <a:noFill/>
          <a:ln w="25400" cap="flat" cmpd="sng" algn="ctr">
            <a:solidFill>
              <a:srgbClr val="870101"/>
            </a:solidFill>
            <a:prstDash val="solid"/>
            <a:miter lim="800000"/>
          </a:ln>
          <a:effectLst/>
        </p:spPr>
      </p:cxnSp>
      <p:sp>
        <p:nvSpPr>
          <p:cNvPr id="1048944" name="文本框 29"/>
          <p:cNvSpPr txBox="1"/>
          <p:nvPr/>
        </p:nvSpPr>
        <p:spPr>
          <a:xfrm>
            <a:off x="1758950" y="175986"/>
            <a:ext cx="433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701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成果展示</a:t>
            </a:r>
          </a:p>
        </p:txBody>
      </p:sp>
      <p:pic>
        <p:nvPicPr>
          <p:cNvPr id="4" name="图片 3" descr="电子零件&#10;&#10;中度可信度描述已自动生成">
            <a:extLst>
              <a:ext uri="{FF2B5EF4-FFF2-40B4-BE49-F238E27FC236}">
                <a16:creationId xmlns:a16="http://schemas.microsoft.com/office/drawing/2014/main" id="{57AB87FA-FB61-E001-5FC5-A0FA982720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0" b="4970"/>
          <a:stretch/>
        </p:blipFill>
        <p:spPr>
          <a:xfrm>
            <a:off x="6438196" y="1453864"/>
            <a:ext cx="4647179" cy="4811338"/>
          </a:xfrm>
          <a:prstGeom prst="rect">
            <a:avLst/>
          </a:prstGeom>
        </p:spPr>
      </p:pic>
      <p:sp>
        <p:nvSpPr>
          <p:cNvPr id="2" name="矩形 21">
            <a:extLst>
              <a:ext uri="{FF2B5EF4-FFF2-40B4-BE49-F238E27FC236}">
                <a16:creationId xmlns:a16="http://schemas.microsoft.com/office/drawing/2014/main" id="{6D257D6A-4FBD-9C23-34B8-BF28CB2907C6}"/>
              </a:ext>
            </a:extLst>
          </p:cNvPr>
          <p:cNvSpPr/>
          <p:nvPr/>
        </p:nvSpPr>
        <p:spPr>
          <a:xfrm>
            <a:off x="751912" y="1518927"/>
            <a:ext cx="5555800" cy="1958505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2">
            <a:extLst>
              <a:ext uri="{FF2B5EF4-FFF2-40B4-BE49-F238E27FC236}">
                <a16:creationId xmlns:a16="http://schemas.microsoft.com/office/drawing/2014/main" id="{DFCDDEA1-4182-4696-55B2-622A132F80F4}"/>
              </a:ext>
            </a:extLst>
          </p:cNvPr>
          <p:cNvSpPr/>
          <p:nvPr/>
        </p:nvSpPr>
        <p:spPr>
          <a:xfrm>
            <a:off x="879441" y="1518927"/>
            <a:ext cx="127000" cy="195850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18">
            <a:extLst>
              <a:ext uri="{FF2B5EF4-FFF2-40B4-BE49-F238E27FC236}">
                <a16:creationId xmlns:a16="http://schemas.microsoft.com/office/drawing/2014/main" id="{0B71595F-C8AB-65A2-1DF7-7ADDC186E59E}"/>
              </a:ext>
            </a:extLst>
          </p:cNvPr>
          <p:cNvSpPr/>
          <p:nvPr/>
        </p:nvSpPr>
        <p:spPr>
          <a:xfrm>
            <a:off x="1108405" y="1585553"/>
            <a:ext cx="1672253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 defTabSz="913765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0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硬件搭建</a:t>
            </a:r>
          </a:p>
        </p:txBody>
      </p:sp>
      <p:sp>
        <p:nvSpPr>
          <p:cNvPr id="6" name="矩形 55">
            <a:extLst>
              <a:ext uri="{FF2B5EF4-FFF2-40B4-BE49-F238E27FC236}">
                <a16:creationId xmlns:a16="http://schemas.microsoft.com/office/drawing/2014/main" id="{D10D25EB-53C8-B745-C6E5-03F394B92666}"/>
              </a:ext>
            </a:extLst>
          </p:cNvPr>
          <p:cNvSpPr/>
          <p:nvPr/>
        </p:nvSpPr>
        <p:spPr>
          <a:xfrm>
            <a:off x="1538447" y="2044584"/>
            <a:ext cx="4581860" cy="418175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lvl="0" indent="-285750" defTabSz="913765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将各个模块焊接组装完成。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0" name="矩形 5"/>
          <p:cNvSpPr/>
          <p:nvPr/>
        </p:nvSpPr>
        <p:spPr>
          <a:xfrm flipV="1">
            <a:off x="0" y="6553200"/>
            <a:ext cx="932688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31" name="矩形 6"/>
          <p:cNvSpPr/>
          <p:nvPr/>
        </p:nvSpPr>
        <p:spPr>
          <a:xfrm flipV="1">
            <a:off x="10752000" y="6553200"/>
            <a:ext cx="144000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32" name="文本框 7"/>
          <p:cNvSpPr txBox="1"/>
          <p:nvPr/>
        </p:nvSpPr>
        <p:spPr>
          <a:xfrm>
            <a:off x="9688920" y="6429494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17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pic>
        <p:nvPicPr>
          <p:cNvPr id="2097191" name="图片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00965" y="150585"/>
            <a:ext cx="439033" cy="439033"/>
          </a:xfrm>
          <a:prstGeom prst="rect">
            <a:avLst/>
          </a:prstGeom>
        </p:spPr>
      </p:pic>
      <p:sp>
        <p:nvSpPr>
          <p:cNvPr id="1048933" name="矩形 26"/>
          <p:cNvSpPr/>
          <p:nvPr/>
        </p:nvSpPr>
        <p:spPr>
          <a:xfrm>
            <a:off x="0" y="131989"/>
            <a:ext cx="1511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第四部分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934" name="矩形 27"/>
          <p:cNvSpPr/>
          <p:nvPr/>
        </p:nvSpPr>
        <p:spPr>
          <a:xfrm>
            <a:off x="1577975" y="131989"/>
            <a:ext cx="114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145752" name="直接连接符 28"/>
          <p:cNvCxnSpPr/>
          <p:nvPr/>
        </p:nvCxnSpPr>
        <p:spPr>
          <a:xfrm>
            <a:off x="0" y="661761"/>
            <a:ext cx="12192000" cy="0"/>
          </a:xfrm>
          <a:prstGeom prst="line">
            <a:avLst/>
          </a:prstGeom>
          <a:noFill/>
          <a:ln w="25400" cap="flat" cmpd="sng" algn="ctr">
            <a:solidFill>
              <a:srgbClr val="870101"/>
            </a:solidFill>
            <a:prstDash val="solid"/>
            <a:miter lim="800000"/>
          </a:ln>
          <a:effectLst/>
        </p:spPr>
      </p:cxnSp>
      <p:sp>
        <p:nvSpPr>
          <p:cNvPr id="1048935" name="文本框 29"/>
          <p:cNvSpPr txBox="1"/>
          <p:nvPr/>
        </p:nvSpPr>
        <p:spPr>
          <a:xfrm>
            <a:off x="1758950" y="175986"/>
            <a:ext cx="433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701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成果展示</a:t>
            </a:r>
          </a:p>
        </p:txBody>
      </p:sp>
      <p:pic>
        <p:nvPicPr>
          <p:cNvPr id="4" name="图片 3" descr="街道上立着广告牌子&#10;&#10;描述已自动生成">
            <a:extLst>
              <a:ext uri="{FF2B5EF4-FFF2-40B4-BE49-F238E27FC236}">
                <a16:creationId xmlns:a16="http://schemas.microsoft.com/office/drawing/2014/main" id="{A0E76D07-9764-3555-2561-D6612F63D6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" r="2865" b="4484"/>
          <a:stretch/>
        </p:blipFill>
        <p:spPr>
          <a:xfrm>
            <a:off x="4614334" y="1119989"/>
            <a:ext cx="7302926" cy="5076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8" name="椭圆 2"/>
          <p:cNvSpPr/>
          <p:nvPr/>
        </p:nvSpPr>
        <p:spPr>
          <a:xfrm>
            <a:off x="7177087" y="4510087"/>
            <a:ext cx="976313" cy="976313"/>
          </a:xfrm>
          <a:prstGeom prst="ellipse">
            <a:avLst/>
          </a:prstGeom>
          <a:solidFill>
            <a:srgbClr val="870101">
              <a:alpha val="7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19" name="椭圆 4"/>
          <p:cNvSpPr/>
          <p:nvPr/>
        </p:nvSpPr>
        <p:spPr>
          <a:xfrm>
            <a:off x="3524250" y="3009900"/>
            <a:ext cx="838200" cy="838200"/>
          </a:xfrm>
          <a:prstGeom prst="ellipse">
            <a:avLst/>
          </a:prstGeom>
          <a:solidFill>
            <a:srgbClr val="870101">
              <a:alpha val="7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0" name="椭圆 6"/>
          <p:cNvSpPr/>
          <p:nvPr/>
        </p:nvSpPr>
        <p:spPr>
          <a:xfrm>
            <a:off x="3886200" y="1219200"/>
            <a:ext cx="4419600" cy="4419600"/>
          </a:xfrm>
          <a:prstGeom prst="ellipse">
            <a:avLst/>
          </a:prstGeom>
          <a:noFill/>
          <a:ln>
            <a:solidFill>
              <a:srgbClr val="87010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1" name="椭圆 3"/>
          <p:cNvSpPr/>
          <p:nvPr/>
        </p:nvSpPr>
        <p:spPr>
          <a:xfrm>
            <a:off x="8305800" y="1609725"/>
            <a:ext cx="361950" cy="361950"/>
          </a:xfrm>
          <a:prstGeom prst="ellipse">
            <a:avLst/>
          </a:prstGeom>
          <a:solidFill>
            <a:srgbClr val="870101">
              <a:alpha val="7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2" name="椭圆 1"/>
          <p:cNvSpPr/>
          <p:nvPr/>
        </p:nvSpPr>
        <p:spPr>
          <a:xfrm>
            <a:off x="4038600" y="1371600"/>
            <a:ext cx="4114800" cy="41148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3" name="椭圆 9"/>
          <p:cNvSpPr/>
          <p:nvPr/>
        </p:nvSpPr>
        <p:spPr>
          <a:xfrm>
            <a:off x="4038600" y="1371600"/>
            <a:ext cx="4114800" cy="4114800"/>
          </a:xfrm>
          <a:prstGeom prst="ellipse">
            <a:avLst/>
          </a:prstGeom>
          <a:solidFill>
            <a:srgbClr val="870101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4" name="文本框 10"/>
          <p:cNvSpPr txBox="1"/>
          <p:nvPr/>
        </p:nvSpPr>
        <p:spPr>
          <a:xfrm>
            <a:off x="5295900" y="2473404"/>
            <a:ext cx="1600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spc="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6600" b="1" spc="6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48925" name="文本框 11"/>
          <p:cNvSpPr txBox="1"/>
          <p:nvPr/>
        </p:nvSpPr>
        <p:spPr>
          <a:xfrm>
            <a:off x="4362450" y="3643967"/>
            <a:ext cx="3295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</a:t>
            </a:r>
            <a:endParaRPr lang="en-US" altLang="zh-CN" sz="3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批评指正</a:t>
            </a:r>
          </a:p>
        </p:txBody>
      </p:sp>
      <p:cxnSp>
        <p:nvCxnSpPr>
          <p:cNvPr id="3145751" name="直接连接符 13"/>
          <p:cNvCxnSpPr/>
          <p:nvPr/>
        </p:nvCxnSpPr>
        <p:spPr>
          <a:xfrm>
            <a:off x="4699000" y="3581400"/>
            <a:ext cx="2781300" cy="0"/>
          </a:xfrm>
          <a:prstGeom prst="line">
            <a:avLst/>
          </a:prstGeom>
          <a:ln w="127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组合 24"/>
          <p:cNvGrpSpPr/>
          <p:nvPr/>
        </p:nvGrpSpPr>
        <p:grpSpPr>
          <a:xfrm>
            <a:off x="1" y="0"/>
            <a:ext cx="12191999" cy="180000"/>
            <a:chOff x="1" y="0"/>
            <a:chExt cx="12191999" cy="180000"/>
          </a:xfrm>
        </p:grpSpPr>
        <p:sp>
          <p:nvSpPr>
            <p:cNvPr id="1048926" name="任意多边形 22"/>
            <p:cNvSpPr/>
            <p:nvPr/>
          </p:nvSpPr>
          <p:spPr>
            <a:xfrm>
              <a:off x="1" y="0"/>
              <a:ext cx="6250897" cy="180000"/>
            </a:xfrm>
            <a:custGeom>
              <a:avLst/>
              <a:gdLst>
                <a:gd name="connsiteX0" fmla="*/ 0 w 6023907"/>
                <a:gd name="connsiteY0" fmla="*/ 0 h 368300"/>
                <a:gd name="connsiteX1" fmla="*/ 5823778 w 6023907"/>
                <a:gd name="connsiteY1" fmla="*/ 0 h 368300"/>
                <a:gd name="connsiteX2" fmla="*/ 6023907 w 6023907"/>
                <a:gd name="connsiteY2" fmla="*/ 368300 h 368300"/>
                <a:gd name="connsiteX3" fmla="*/ 0 w 6023907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907" h="368300">
                  <a:moveTo>
                    <a:pt x="0" y="0"/>
                  </a:moveTo>
                  <a:lnTo>
                    <a:pt x="5823778" y="0"/>
                  </a:lnTo>
                  <a:lnTo>
                    <a:pt x="6023907" y="36830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87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927" name="任意多边形 23"/>
            <p:cNvSpPr/>
            <p:nvPr/>
          </p:nvSpPr>
          <p:spPr>
            <a:xfrm flipH="1" flipV="1">
              <a:off x="6096000" y="0"/>
              <a:ext cx="6096000" cy="180000"/>
            </a:xfrm>
            <a:custGeom>
              <a:avLst/>
              <a:gdLst>
                <a:gd name="connsiteX0" fmla="*/ 0 w 6023907"/>
                <a:gd name="connsiteY0" fmla="*/ 0 h 368300"/>
                <a:gd name="connsiteX1" fmla="*/ 5823778 w 6023907"/>
                <a:gd name="connsiteY1" fmla="*/ 0 h 368300"/>
                <a:gd name="connsiteX2" fmla="*/ 6023907 w 6023907"/>
                <a:gd name="connsiteY2" fmla="*/ 368300 h 368300"/>
                <a:gd name="connsiteX3" fmla="*/ 0 w 6023907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907" h="368300">
                  <a:moveTo>
                    <a:pt x="0" y="0"/>
                  </a:moveTo>
                  <a:lnTo>
                    <a:pt x="5823778" y="0"/>
                  </a:lnTo>
                  <a:lnTo>
                    <a:pt x="6023907" y="36830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D4C9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组合 25"/>
          <p:cNvGrpSpPr/>
          <p:nvPr/>
        </p:nvGrpSpPr>
        <p:grpSpPr>
          <a:xfrm flipH="1">
            <a:off x="1" y="6678000"/>
            <a:ext cx="12191999" cy="180000"/>
            <a:chOff x="1" y="0"/>
            <a:chExt cx="12191999" cy="180000"/>
          </a:xfrm>
        </p:grpSpPr>
        <p:sp>
          <p:nvSpPr>
            <p:cNvPr id="1048928" name="任意多边形 26"/>
            <p:cNvSpPr/>
            <p:nvPr/>
          </p:nvSpPr>
          <p:spPr>
            <a:xfrm>
              <a:off x="1" y="0"/>
              <a:ext cx="6250897" cy="180000"/>
            </a:xfrm>
            <a:custGeom>
              <a:avLst/>
              <a:gdLst>
                <a:gd name="connsiteX0" fmla="*/ 0 w 6023907"/>
                <a:gd name="connsiteY0" fmla="*/ 0 h 368300"/>
                <a:gd name="connsiteX1" fmla="*/ 5823778 w 6023907"/>
                <a:gd name="connsiteY1" fmla="*/ 0 h 368300"/>
                <a:gd name="connsiteX2" fmla="*/ 6023907 w 6023907"/>
                <a:gd name="connsiteY2" fmla="*/ 368300 h 368300"/>
                <a:gd name="connsiteX3" fmla="*/ 0 w 6023907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907" h="368300">
                  <a:moveTo>
                    <a:pt x="0" y="0"/>
                  </a:moveTo>
                  <a:lnTo>
                    <a:pt x="5823778" y="0"/>
                  </a:lnTo>
                  <a:lnTo>
                    <a:pt x="6023907" y="36830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87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929" name="任意多边形 27"/>
            <p:cNvSpPr/>
            <p:nvPr/>
          </p:nvSpPr>
          <p:spPr>
            <a:xfrm flipH="1" flipV="1">
              <a:off x="6096000" y="0"/>
              <a:ext cx="6096000" cy="180000"/>
            </a:xfrm>
            <a:custGeom>
              <a:avLst/>
              <a:gdLst>
                <a:gd name="connsiteX0" fmla="*/ 0 w 6023907"/>
                <a:gd name="connsiteY0" fmla="*/ 0 h 368300"/>
                <a:gd name="connsiteX1" fmla="*/ 5823778 w 6023907"/>
                <a:gd name="connsiteY1" fmla="*/ 0 h 368300"/>
                <a:gd name="connsiteX2" fmla="*/ 6023907 w 6023907"/>
                <a:gd name="connsiteY2" fmla="*/ 368300 h 368300"/>
                <a:gd name="connsiteX3" fmla="*/ 0 w 6023907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907" h="368300">
                  <a:moveTo>
                    <a:pt x="0" y="0"/>
                  </a:moveTo>
                  <a:lnTo>
                    <a:pt x="5823778" y="0"/>
                  </a:lnTo>
                  <a:lnTo>
                    <a:pt x="6023907" y="36830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D4C9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243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椭圆 2"/>
          <p:cNvSpPr/>
          <p:nvPr/>
        </p:nvSpPr>
        <p:spPr>
          <a:xfrm>
            <a:off x="7177087" y="4510087"/>
            <a:ext cx="976313" cy="976313"/>
          </a:xfrm>
          <a:prstGeom prst="ellipse">
            <a:avLst/>
          </a:prstGeom>
          <a:solidFill>
            <a:srgbClr val="870101">
              <a:alpha val="7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1" name="椭圆 4"/>
          <p:cNvSpPr/>
          <p:nvPr/>
        </p:nvSpPr>
        <p:spPr>
          <a:xfrm>
            <a:off x="3524250" y="3009900"/>
            <a:ext cx="838200" cy="838200"/>
          </a:xfrm>
          <a:prstGeom prst="ellipse">
            <a:avLst/>
          </a:prstGeom>
          <a:solidFill>
            <a:srgbClr val="870101">
              <a:alpha val="7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2" name="椭圆 6"/>
          <p:cNvSpPr/>
          <p:nvPr/>
        </p:nvSpPr>
        <p:spPr>
          <a:xfrm>
            <a:off x="3886200" y="1219200"/>
            <a:ext cx="4419600" cy="4419600"/>
          </a:xfrm>
          <a:prstGeom prst="ellipse">
            <a:avLst/>
          </a:prstGeom>
          <a:noFill/>
          <a:ln>
            <a:solidFill>
              <a:srgbClr val="87010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3" name="椭圆 3"/>
          <p:cNvSpPr/>
          <p:nvPr/>
        </p:nvSpPr>
        <p:spPr>
          <a:xfrm>
            <a:off x="8305800" y="1609725"/>
            <a:ext cx="361950" cy="361950"/>
          </a:xfrm>
          <a:prstGeom prst="ellipse">
            <a:avLst/>
          </a:prstGeom>
          <a:solidFill>
            <a:srgbClr val="870101">
              <a:alpha val="7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4" name="椭圆 1"/>
          <p:cNvSpPr/>
          <p:nvPr/>
        </p:nvSpPr>
        <p:spPr>
          <a:xfrm>
            <a:off x="4038600" y="1371600"/>
            <a:ext cx="4114800" cy="41148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5" name="椭圆 9"/>
          <p:cNvSpPr/>
          <p:nvPr/>
        </p:nvSpPr>
        <p:spPr>
          <a:xfrm>
            <a:off x="4038600" y="1371600"/>
            <a:ext cx="4114800" cy="4114800"/>
          </a:xfrm>
          <a:prstGeom prst="ellipse">
            <a:avLst/>
          </a:prstGeom>
          <a:solidFill>
            <a:srgbClr val="870101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6" name="文本框 10"/>
          <p:cNvSpPr txBox="1"/>
          <p:nvPr/>
        </p:nvSpPr>
        <p:spPr>
          <a:xfrm>
            <a:off x="5295900" y="2473404"/>
            <a:ext cx="1600200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spc="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6600" b="1" spc="6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48617" name="文本框 11"/>
          <p:cNvSpPr txBox="1"/>
          <p:nvPr/>
        </p:nvSpPr>
        <p:spPr>
          <a:xfrm>
            <a:off x="4533900" y="3643967"/>
            <a:ext cx="3124200" cy="624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  <a:endParaRPr lang="zh-CN" altLang="en-US"/>
          </a:p>
        </p:txBody>
      </p:sp>
      <p:cxnSp>
        <p:nvCxnSpPr>
          <p:cNvPr id="3145728" name="直接连接符 13"/>
          <p:cNvCxnSpPr/>
          <p:nvPr/>
        </p:nvCxnSpPr>
        <p:spPr>
          <a:xfrm>
            <a:off x="4699000" y="3581400"/>
            <a:ext cx="2781300" cy="0"/>
          </a:xfrm>
          <a:prstGeom prst="line">
            <a:avLst/>
          </a:prstGeom>
          <a:ln w="127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24"/>
          <p:cNvGrpSpPr/>
          <p:nvPr/>
        </p:nvGrpSpPr>
        <p:grpSpPr>
          <a:xfrm>
            <a:off x="1" y="0"/>
            <a:ext cx="12191999" cy="180000"/>
            <a:chOff x="1" y="0"/>
            <a:chExt cx="12191999" cy="180000"/>
          </a:xfrm>
        </p:grpSpPr>
        <p:sp>
          <p:nvSpPr>
            <p:cNvPr id="1048618" name="任意多边形 22"/>
            <p:cNvSpPr/>
            <p:nvPr/>
          </p:nvSpPr>
          <p:spPr>
            <a:xfrm>
              <a:off x="1" y="0"/>
              <a:ext cx="6250897" cy="180000"/>
            </a:xfrm>
            <a:custGeom>
              <a:avLst/>
              <a:gdLst>
                <a:gd name="connsiteX0" fmla="*/ 0 w 6023907"/>
                <a:gd name="connsiteY0" fmla="*/ 0 h 368300"/>
                <a:gd name="connsiteX1" fmla="*/ 5823778 w 6023907"/>
                <a:gd name="connsiteY1" fmla="*/ 0 h 368300"/>
                <a:gd name="connsiteX2" fmla="*/ 6023907 w 6023907"/>
                <a:gd name="connsiteY2" fmla="*/ 368300 h 368300"/>
                <a:gd name="connsiteX3" fmla="*/ 0 w 6023907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907" h="368300">
                  <a:moveTo>
                    <a:pt x="0" y="0"/>
                  </a:moveTo>
                  <a:lnTo>
                    <a:pt x="5823778" y="0"/>
                  </a:lnTo>
                  <a:lnTo>
                    <a:pt x="6023907" y="36830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87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19" name="任意多边形 23"/>
            <p:cNvSpPr/>
            <p:nvPr/>
          </p:nvSpPr>
          <p:spPr>
            <a:xfrm flipH="1" flipV="1">
              <a:off x="6096000" y="0"/>
              <a:ext cx="6096000" cy="180000"/>
            </a:xfrm>
            <a:custGeom>
              <a:avLst/>
              <a:gdLst>
                <a:gd name="connsiteX0" fmla="*/ 0 w 6023907"/>
                <a:gd name="connsiteY0" fmla="*/ 0 h 368300"/>
                <a:gd name="connsiteX1" fmla="*/ 5823778 w 6023907"/>
                <a:gd name="connsiteY1" fmla="*/ 0 h 368300"/>
                <a:gd name="connsiteX2" fmla="*/ 6023907 w 6023907"/>
                <a:gd name="connsiteY2" fmla="*/ 368300 h 368300"/>
                <a:gd name="connsiteX3" fmla="*/ 0 w 6023907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907" h="368300">
                  <a:moveTo>
                    <a:pt x="0" y="0"/>
                  </a:moveTo>
                  <a:lnTo>
                    <a:pt x="5823778" y="0"/>
                  </a:lnTo>
                  <a:lnTo>
                    <a:pt x="6023907" y="36830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D4C9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25"/>
          <p:cNvGrpSpPr/>
          <p:nvPr/>
        </p:nvGrpSpPr>
        <p:grpSpPr>
          <a:xfrm flipH="1">
            <a:off x="1" y="6678000"/>
            <a:ext cx="12191999" cy="180000"/>
            <a:chOff x="1" y="0"/>
            <a:chExt cx="12191999" cy="180000"/>
          </a:xfrm>
        </p:grpSpPr>
        <p:sp>
          <p:nvSpPr>
            <p:cNvPr id="1048620" name="任意多边形 26"/>
            <p:cNvSpPr/>
            <p:nvPr/>
          </p:nvSpPr>
          <p:spPr>
            <a:xfrm>
              <a:off x="1" y="0"/>
              <a:ext cx="6250897" cy="180000"/>
            </a:xfrm>
            <a:custGeom>
              <a:avLst/>
              <a:gdLst>
                <a:gd name="connsiteX0" fmla="*/ 0 w 6023907"/>
                <a:gd name="connsiteY0" fmla="*/ 0 h 368300"/>
                <a:gd name="connsiteX1" fmla="*/ 5823778 w 6023907"/>
                <a:gd name="connsiteY1" fmla="*/ 0 h 368300"/>
                <a:gd name="connsiteX2" fmla="*/ 6023907 w 6023907"/>
                <a:gd name="connsiteY2" fmla="*/ 368300 h 368300"/>
                <a:gd name="connsiteX3" fmla="*/ 0 w 6023907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907" h="368300">
                  <a:moveTo>
                    <a:pt x="0" y="0"/>
                  </a:moveTo>
                  <a:lnTo>
                    <a:pt x="5823778" y="0"/>
                  </a:lnTo>
                  <a:lnTo>
                    <a:pt x="6023907" y="36830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87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21" name="任意多边形 27"/>
            <p:cNvSpPr/>
            <p:nvPr/>
          </p:nvSpPr>
          <p:spPr>
            <a:xfrm flipH="1" flipV="1">
              <a:off x="6096000" y="0"/>
              <a:ext cx="6096000" cy="180000"/>
            </a:xfrm>
            <a:custGeom>
              <a:avLst/>
              <a:gdLst>
                <a:gd name="connsiteX0" fmla="*/ 0 w 6023907"/>
                <a:gd name="connsiteY0" fmla="*/ 0 h 368300"/>
                <a:gd name="connsiteX1" fmla="*/ 5823778 w 6023907"/>
                <a:gd name="connsiteY1" fmla="*/ 0 h 368300"/>
                <a:gd name="connsiteX2" fmla="*/ 6023907 w 6023907"/>
                <a:gd name="connsiteY2" fmla="*/ 368300 h 368300"/>
                <a:gd name="connsiteX3" fmla="*/ 0 w 6023907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907" h="368300">
                  <a:moveTo>
                    <a:pt x="0" y="0"/>
                  </a:moveTo>
                  <a:lnTo>
                    <a:pt x="5823778" y="0"/>
                  </a:lnTo>
                  <a:lnTo>
                    <a:pt x="6023907" y="36830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D4C9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矩形 5"/>
          <p:cNvSpPr/>
          <p:nvPr/>
        </p:nvSpPr>
        <p:spPr>
          <a:xfrm flipV="1">
            <a:off x="0" y="6553200"/>
            <a:ext cx="932688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46" name="矩形 6"/>
          <p:cNvSpPr/>
          <p:nvPr/>
        </p:nvSpPr>
        <p:spPr>
          <a:xfrm flipV="1">
            <a:off x="10752000" y="6553200"/>
            <a:ext cx="144000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47" name="文本框 7"/>
          <p:cNvSpPr txBox="1"/>
          <p:nvPr/>
        </p:nvSpPr>
        <p:spPr>
          <a:xfrm>
            <a:off x="9688920" y="6429494"/>
            <a:ext cx="701040" cy="396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01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pic>
        <p:nvPicPr>
          <p:cNvPr id="2097155" name="图片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00965" y="150585"/>
            <a:ext cx="439033" cy="439033"/>
          </a:xfrm>
          <a:prstGeom prst="rect">
            <a:avLst/>
          </a:prstGeom>
        </p:spPr>
      </p:pic>
      <p:sp>
        <p:nvSpPr>
          <p:cNvPr id="1048648" name="矩形 26"/>
          <p:cNvSpPr/>
          <p:nvPr/>
        </p:nvSpPr>
        <p:spPr>
          <a:xfrm>
            <a:off x="0" y="131989"/>
            <a:ext cx="1511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第一部分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649" name="矩形 27"/>
          <p:cNvSpPr/>
          <p:nvPr/>
        </p:nvSpPr>
        <p:spPr>
          <a:xfrm>
            <a:off x="1577975" y="131989"/>
            <a:ext cx="114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145729" name="直接连接符 28"/>
          <p:cNvCxnSpPr/>
          <p:nvPr/>
        </p:nvCxnSpPr>
        <p:spPr>
          <a:xfrm>
            <a:off x="0" y="661761"/>
            <a:ext cx="12192000" cy="0"/>
          </a:xfrm>
          <a:prstGeom prst="line">
            <a:avLst/>
          </a:prstGeom>
          <a:noFill/>
          <a:ln w="25400" cap="flat" cmpd="sng" algn="ctr">
            <a:solidFill>
              <a:srgbClr val="870101"/>
            </a:solidFill>
            <a:prstDash val="solid"/>
            <a:miter lim="800000"/>
          </a:ln>
          <a:effectLst/>
        </p:spPr>
      </p:cxnSp>
      <p:sp>
        <p:nvSpPr>
          <p:cNvPr id="1048650" name="文本框 29"/>
          <p:cNvSpPr txBox="1"/>
          <p:nvPr/>
        </p:nvSpPr>
        <p:spPr>
          <a:xfrm>
            <a:off x="1758950" y="175986"/>
            <a:ext cx="433705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701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选题背景及意义</a:t>
            </a:r>
            <a:endParaRPr lang="zh-CN" altLang="en-US"/>
          </a:p>
        </p:txBody>
      </p:sp>
      <p:sp>
        <p:nvSpPr>
          <p:cNvPr id="1048651" name="矩形 48"/>
          <p:cNvSpPr/>
          <p:nvPr/>
        </p:nvSpPr>
        <p:spPr>
          <a:xfrm>
            <a:off x="0" y="3210560"/>
            <a:ext cx="12192635" cy="2439670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52" name="矩形 50"/>
          <p:cNvSpPr/>
          <p:nvPr/>
        </p:nvSpPr>
        <p:spPr>
          <a:xfrm>
            <a:off x="1659909" y="1525033"/>
            <a:ext cx="3230879" cy="548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400" b="1" dirty="0">
                <a:solidFill>
                  <a:srgbClr val="870101"/>
                </a:solidFill>
                <a:ea typeface="微软雅黑" panose="020B0503020204020204" pitchFamily="34" charset="-122"/>
              </a:rPr>
              <a:t>实体日历——不够便利</a:t>
            </a:r>
            <a:endParaRPr lang="zh-CN" altLang="en-US"/>
          </a:p>
        </p:txBody>
      </p:sp>
      <p:sp>
        <p:nvSpPr>
          <p:cNvPr id="1048653" name="矩形 51"/>
          <p:cNvSpPr/>
          <p:nvPr/>
        </p:nvSpPr>
        <p:spPr>
          <a:xfrm>
            <a:off x="1109980" y="2078990"/>
            <a:ext cx="4478655" cy="7429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zh-CN" sz="1200" dirty="0">
                <a:solidFill>
                  <a:srgbClr val="870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在日常学习和工作中，想看今天的日期，望向实体日历，却还是上个月，甚至还是上上个月的界面</a:t>
            </a:r>
            <a:endParaRPr lang="en-US" altLang="zh-CN" sz="1200" dirty="0">
              <a:solidFill>
                <a:srgbClr val="8701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54" name="泪滴形 3"/>
          <p:cNvSpPr/>
          <p:nvPr/>
        </p:nvSpPr>
        <p:spPr>
          <a:xfrm rot="2452081">
            <a:off x="1160631" y="1567586"/>
            <a:ext cx="376561" cy="376561"/>
          </a:xfrm>
          <a:prstGeom prst="teardrop">
            <a:avLst/>
          </a:prstGeom>
          <a:solidFill>
            <a:srgbClr val="87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55" name="矩形 55"/>
          <p:cNvSpPr/>
          <p:nvPr/>
        </p:nvSpPr>
        <p:spPr>
          <a:xfrm>
            <a:off x="7650454" y="3770916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实体日历——无法显示关键日期</a:t>
            </a:r>
            <a:endParaRPr lang="zh-CN" altLang="en-US" dirty="0"/>
          </a:p>
        </p:txBody>
      </p:sp>
      <p:sp>
        <p:nvSpPr>
          <p:cNvPr id="1048656" name="矩形 56"/>
          <p:cNvSpPr/>
          <p:nvPr/>
        </p:nvSpPr>
        <p:spPr>
          <a:xfrm>
            <a:off x="7121939" y="4324980"/>
            <a:ext cx="4689061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实体日历通常只能显示当天的日期和星期，无法显示其他日历的信息，如距离一些节假日、纪念日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考试日等关键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的时间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57" name="泪滴形 57"/>
          <p:cNvSpPr/>
          <p:nvPr/>
        </p:nvSpPr>
        <p:spPr>
          <a:xfrm rot="2452081">
            <a:off x="7172905" y="3813469"/>
            <a:ext cx="376561" cy="376561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05" name="图片 104"/>
          <p:cNvPicPr/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83310" y="3290570"/>
            <a:ext cx="5394960" cy="2352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矩形 16"/>
          <p:cNvSpPr/>
          <p:nvPr/>
        </p:nvSpPr>
        <p:spPr>
          <a:xfrm>
            <a:off x="-2" y="1927171"/>
            <a:ext cx="12192001" cy="3409950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62" name="矩形 5"/>
          <p:cNvSpPr/>
          <p:nvPr/>
        </p:nvSpPr>
        <p:spPr>
          <a:xfrm flipV="1">
            <a:off x="0" y="6553200"/>
            <a:ext cx="932688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63" name="矩形 6"/>
          <p:cNvSpPr/>
          <p:nvPr/>
        </p:nvSpPr>
        <p:spPr>
          <a:xfrm flipV="1">
            <a:off x="10752000" y="6553200"/>
            <a:ext cx="144000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64" name="文本框 7"/>
          <p:cNvSpPr txBox="1"/>
          <p:nvPr/>
        </p:nvSpPr>
        <p:spPr>
          <a:xfrm>
            <a:off x="9688920" y="6429494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02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pic>
        <p:nvPicPr>
          <p:cNvPr id="2097157" name="图片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00965" y="150585"/>
            <a:ext cx="439033" cy="439033"/>
          </a:xfrm>
          <a:prstGeom prst="rect">
            <a:avLst/>
          </a:prstGeom>
        </p:spPr>
      </p:pic>
      <p:sp>
        <p:nvSpPr>
          <p:cNvPr id="1048665" name="矩形 26"/>
          <p:cNvSpPr/>
          <p:nvPr/>
        </p:nvSpPr>
        <p:spPr>
          <a:xfrm>
            <a:off x="0" y="131989"/>
            <a:ext cx="1511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第一部分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666" name="矩形 27"/>
          <p:cNvSpPr/>
          <p:nvPr/>
        </p:nvSpPr>
        <p:spPr>
          <a:xfrm>
            <a:off x="1577975" y="131989"/>
            <a:ext cx="114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145730" name="直接连接符 28"/>
          <p:cNvCxnSpPr/>
          <p:nvPr/>
        </p:nvCxnSpPr>
        <p:spPr>
          <a:xfrm>
            <a:off x="0" y="661761"/>
            <a:ext cx="12192000" cy="0"/>
          </a:xfrm>
          <a:prstGeom prst="line">
            <a:avLst/>
          </a:prstGeom>
          <a:noFill/>
          <a:ln w="25400" cap="flat" cmpd="sng" algn="ctr">
            <a:solidFill>
              <a:srgbClr val="870101"/>
            </a:solidFill>
            <a:prstDash val="solid"/>
            <a:miter lim="800000"/>
          </a:ln>
          <a:effectLst/>
        </p:spPr>
      </p:cxnSp>
      <p:sp>
        <p:nvSpPr>
          <p:cNvPr id="1048667" name="文本框 29"/>
          <p:cNvSpPr txBox="1"/>
          <p:nvPr/>
        </p:nvSpPr>
        <p:spPr>
          <a:xfrm>
            <a:off x="1758950" y="175986"/>
            <a:ext cx="433705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701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选题背景及意义</a:t>
            </a:r>
            <a:endParaRPr lang="zh-CN" altLang="en-US"/>
          </a:p>
        </p:txBody>
      </p:sp>
      <p:sp>
        <p:nvSpPr>
          <p:cNvPr id="1048668" name="文本框 9"/>
          <p:cNvSpPr txBox="1"/>
          <p:nvPr/>
        </p:nvSpPr>
        <p:spPr>
          <a:xfrm>
            <a:off x="1063319" y="2514613"/>
            <a:ext cx="4327525" cy="648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kumimoji="1" lang="zh-CN" altLang="en-US" sz="1400" dirty="0">
                <a:solidFill>
                  <a:srgbClr val="FFFFFF"/>
                </a:solidFill>
                <a:latin typeface="Calibri" panose="020F0502020204030204"/>
                <a:ea typeface="微软雅黑" panose="020B0503020204020204" pitchFamily="34" charset="-122"/>
              </a:rPr>
              <a:t>实体日历一般占地面积大，携带不太方便，如果丢失或损坏，可能无法继续使用，</a:t>
            </a:r>
          </a:p>
        </p:txBody>
      </p:sp>
      <p:sp>
        <p:nvSpPr>
          <p:cNvPr id="1048669" name="文本框 10"/>
          <p:cNvSpPr txBox="1"/>
          <p:nvPr/>
        </p:nvSpPr>
        <p:spPr>
          <a:xfrm>
            <a:off x="1063319" y="2052948"/>
            <a:ext cx="4041775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zh-CN" altLang="en-US" sz="2400" b="1" dirty="0">
                <a:solidFill>
                  <a:srgbClr val="FFFFFF"/>
                </a:solidFill>
                <a:latin typeface="Calibri" panose="020F0502020204030204"/>
                <a:ea typeface="微软雅黑" panose="020B0503020204020204" pitchFamily="34" charset="-122"/>
              </a:rPr>
              <a:t>实体日历——容易损坏</a:t>
            </a:r>
            <a:endParaRPr lang="zh-CN" altLang="en-US"/>
          </a:p>
        </p:txBody>
      </p:sp>
      <p:sp>
        <p:nvSpPr>
          <p:cNvPr id="1048670" name="文本框 11"/>
          <p:cNvSpPr txBox="1"/>
          <p:nvPr/>
        </p:nvSpPr>
        <p:spPr>
          <a:xfrm>
            <a:off x="1068591" y="4098069"/>
            <a:ext cx="4327525" cy="648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kumimoji="1" lang="zh-CN" altLang="en-US" sz="1400" dirty="0">
                <a:solidFill>
                  <a:srgbClr val="FFFFFF"/>
                </a:solidFill>
                <a:latin typeface="Calibri" panose="020F0502020204030204"/>
                <a:ea typeface="微软雅黑" panose="020B0503020204020204" pitchFamily="34" charset="-122"/>
              </a:rPr>
              <a:t>一次性使用，信息不可更改，重复利用率低</a:t>
            </a:r>
            <a:endParaRPr kumimoji="1" lang="en-US" altLang="zh-CN" sz="1400" dirty="0">
              <a:solidFill>
                <a:srgbClr val="FFFFFF"/>
              </a:solidFill>
              <a:latin typeface="Calibri" panose="020F0502020204030204"/>
              <a:ea typeface="微软雅黑" panose="020B0503020204020204" pitchFamily="34" charset="-122"/>
            </a:endParaRPr>
          </a:p>
          <a:p>
            <a:pPr defTabSz="913765">
              <a:lnSpc>
                <a:spcPct val="130000"/>
              </a:lnSpc>
            </a:pPr>
            <a:r>
              <a:rPr kumimoji="1" lang="en-US" altLang="zh-CN" sz="1400" dirty="0">
                <a:solidFill>
                  <a:srgbClr val="FFFFFF"/>
                </a:solidFill>
                <a:latin typeface="Calibri" panose="020F0502020204030204"/>
                <a:ea typeface="微软雅黑" panose="020B0503020204020204" pitchFamily="34" charset="-122"/>
              </a:rPr>
              <a:t>2022</a:t>
            </a:r>
            <a:r>
              <a:rPr kumimoji="1" lang="zh-CN" altLang="zh-CN" sz="1400" dirty="0">
                <a:solidFill>
                  <a:srgbClr val="FFFFFF"/>
                </a:solidFill>
                <a:latin typeface="Calibri" panose="020F0502020204030204"/>
                <a:ea typeface="微软雅黑" panose="020B0503020204020204" pitchFamily="34" charset="-122"/>
              </a:rPr>
              <a:t>年我国纸浆进口量高达</a:t>
            </a:r>
            <a:r>
              <a:rPr kumimoji="1" lang="en-US" altLang="zh-CN" sz="1400" dirty="0">
                <a:solidFill>
                  <a:srgbClr val="FFFFFF"/>
                </a:solidFill>
                <a:latin typeface="Calibri" panose="020F0502020204030204"/>
                <a:ea typeface="微软雅黑" panose="020B0503020204020204" pitchFamily="34" charset="-122"/>
              </a:rPr>
              <a:t>2964</a:t>
            </a:r>
            <a:r>
              <a:rPr kumimoji="1" lang="zh-CN" altLang="zh-CN" sz="1400" dirty="0">
                <a:solidFill>
                  <a:srgbClr val="FFFFFF"/>
                </a:solidFill>
                <a:latin typeface="Calibri" panose="020F0502020204030204"/>
                <a:ea typeface="微软雅黑" panose="020B0503020204020204" pitchFamily="34" charset="-122"/>
              </a:rPr>
              <a:t>万吨。</a:t>
            </a:r>
            <a:endParaRPr kumimoji="1" lang="zh-CN" altLang="en-US" sz="1400" dirty="0">
              <a:solidFill>
                <a:srgbClr val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048671" name="文本框 12"/>
          <p:cNvSpPr txBox="1"/>
          <p:nvPr/>
        </p:nvSpPr>
        <p:spPr>
          <a:xfrm>
            <a:off x="1063319" y="3636404"/>
            <a:ext cx="4041775" cy="548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zh-CN" altLang="en-US" sz="2400" b="1" dirty="0">
                <a:solidFill>
                  <a:srgbClr val="FFFFFF"/>
                </a:solidFill>
                <a:latin typeface="Calibri" panose="020F0502020204030204"/>
                <a:ea typeface="微软雅黑" panose="020B0503020204020204" pitchFamily="34" charset="-122"/>
              </a:rPr>
              <a:t>实体日历——不够环保</a:t>
            </a:r>
            <a:endParaRPr lang="zh-CN" altLang="en-US"/>
          </a:p>
        </p:txBody>
      </p:sp>
      <p:sp>
        <p:nvSpPr>
          <p:cNvPr id="1048672" name="文本框 22"/>
          <p:cNvSpPr txBox="1"/>
          <p:nvPr/>
        </p:nvSpPr>
        <p:spPr>
          <a:xfrm>
            <a:off x="7759721" y="4678330"/>
            <a:ext cx="2463020" cy="472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/>
            <a:r>
              <a:rPr lang="zh-CN" altLang="en-US" sz="2000" b="1" u="sng" dirty="0">
                <a:solidFill>
                  <a:srgbClr val="FFFFFF"/>
                </a:solidFill>
                <a:latin typeface="Calibri" panose="020F0502020204030204"/>
                <a:ea typeface="微软雅黑" panose="020B0503020204020204" pitchFamily="34" charset="-122"/>
              </a:rPr>
              <a:t>请输入标题文字</a:t>
            </a:r>
          </a:p>
        </p:txBody>
      </p:sp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12585" y="1926590"/>
            <a:ext cx="4039235" cy="3410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矩形 5"/>
          <p:cNvSpPr/>
          <p:nvPr/>
        </p:nvSpPr>
        <p:spPr>
          <a:xfrm flipV="1">
            <a:off x="0" y="6553200"/>
            <a:ext cx="932688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74" name="矩形 6"/>
          <p:cNvSpPr/>
          <p:nvPr/>
        </p:nvSpPr>
        <p:spPr>
          <a:xfrm flipV="1">
            <a:off x="10752000" y="6553200"/>
            <a:ext cx="144000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75" name="文本框 7"/>
          <p:cNvSpPr txBox="1"/>
          <p:nvPr/>
        </p:nvSpPr>
        <p:spPr>
          <a:xfrm>
            <a:off x="9688920" y="6429494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03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pic>
        <p:nvPicPr>
          <p:cNvPr id="2097159" name="图片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00965" y="150585"/>
            <a:ext cx="439033" cy="439033"/>
          </a:xfrm>
          <a:prstGeom prst="rect">
            <a:avLst/>
          </a:prstGeom>
        </p:spPr>
      </p:pic>
      <p:sp>
        <p:nvSpPr>
          <p:cNvPr id="1048676" name="矩形 26"/>
          <p:cNvSpPr/>
          <p:nvPr/>
        </p:nvSpPr>
        <p:spPr>
          <a:xfrm>
            <a:off x="0" y="131989"/>
            <a:ext cx="1511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第一部分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677" name="矩形 27"/>
          <p:cNvSpPr/>
          <p:nvPr/>
        </p:nvSpPr>
        <p:spPr>
          <a:xfrm>
            <a:off x="1577975" y="131989"/>
            <a:ext cx="114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145731" name="直接连接符 28"/>
          <p:cNvCxnSpPr/>
          <p:nvPr/>
        </p:nvCxnSpPr>
        <p:spPr>
          <a:xfrm>
            <a:off x="0" y="661761"/>
            <a:ext cx="12192000" cy="0"/>
          </a:xfrm>
          <a:prstGeom prst="line">
            <a:avLst/>
          </a:prstGeom>
          <a:noFill/>
          <a:ln w="25400" cap="flat" cmpd="sng" algn="ctr">
            <a:solidFill>
              <a:srgbClr val="870101"/>
            </a:solidFill>
            <a:prstDash val="solid"/>
            <a:miter lim="800000"/>
          </a:ln>
          <a:effectLst/>
        </p:spPr>
      </p:cxnSp>
      <p:sp>
        <p:nvSpPr>
          <p:cNvPr id="1048678" name="文本框 29"/>
          <p:cNvSpPr txBox="1"/>
          <p:nvPr/>
        </p:nvSpPr>
        <p:spPr>
          <a:xfrm>
            <a:off x="1758950" y="175986"/>
            <a:ext cx="433705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701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选题背景及意义</a:t>
            </a:r>
            <a:endParaRPr lang="zh-CN" altLang="en-US"/>
          </a:p>
        </p:txBody>
      </p:sp>
      <p:sp>
        <p:nvSpPr>
          <p:cNvPr id="1048679" name="文本框 50"/>
          <p:cNvSpPr txBox="1"/>
          <p:nvPr/>
        </p:nvSpPr>
        <p:spPr>
          <a:xfrm>
            <a:off x="984389" y="1424884"/>
            <a:ext cx="1402080" cy="497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zh-CN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电子日历</a:t>
            </a:r>
            <a:endParaRPr lang="en-US" altLang="zh-CN" sz="2400" b="1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8680" name="矩形 51"/>
          <p:cNvSpPr/>
          <p:nvPr/>
        </p:nvSpPr>
        <p:spPr>
          <a:xfrm>
            <a:off x="3291080" y="1444623"/>
            <a:ext cx="8177092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600" dirty="0">
                <a:solidFill>
                  <a:srgbClr val="8701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现代发展迅速，传统日历已然跟不上我们的脚步，平时的使用达不到我们多方面的。日历也应随时代变化，由传统变为灵活多变的电子数字日历</a:t>
            </a:r>
            <a:endParaRPr lang="zh-CN" altLang="en-US" sz="1600" dirty="0"/>
          </a:p>
        </p:txBody>
      </p:sp>
      <p:cxnSp>
        <p:nvCxnSpPr>
          <p:cNvPr id="3145732" name="直接连接符 49"/>
          <p:cNvCxnSpPr/>
          <p:nvPr/>
        </p:nvCxnSpPr>
        <p:spPr>
          <a:xfrm>
            <a:off x="2905016" y="1444623"/>
            <a:ext cx="0" cy="812530"/>
          </a:xfrm>
          <a:prstGeom prst="line">
            <a:avLst/>
          </a:prstGeom>
          <a:noFill/>
          <a:ln w="6350" cap="flat" cmpd="sng" algn="ctr">
            <a:solidFill>
              <a:srgbClr val="000000">
                <a:lumMod val="85000"/>
                <a:lumOff val="15000"/>
              </a:srgbClr>
            </a:solidFill>
            <a:prstDash val="solid"/>
            <a:miter lim="800000"/>
          </a:ln>
          <a:effectLst/>
        </p:spPr>
      </p:cxnSp>
      <p:sp>
        <p:nvSpPr>
          <p:cNvPr id="1048681" name="矩形 9"/>
          <p:cNvSpPr/>
          <p:nvPr/>
        </p:nvSpPr>
        <p:spPr>
          <a:xfrm>
            <a:off x="956568" y="2705129"/>
            <a:ext cx="3484344" cy="3137835"/>
          </a:xfrm>
          <a:prstGeom prst="rect">
            <a:avLst/>
          </a:prstGeom>
          <a:solidFill>
            <a:srgbClr val="D93F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82" name="矩形 10"/>
          <p:cNvSpPr/>
          <p:nvPr/>
        </p:nvSpPr>
        <p:spPr>
          <a:xfrm>
            <a:off x="4440912" y="2705129"/>
            <a:ext cx="3484344" cy="3137835"/>
          </a:xfrm>
          <a:prstGeom prst="rect">
            <a:avLst/>
          </a:prstGeom>
          <a:solidFill>
            <a:srgbClr val="C5171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83" name="矩形 11"/>
          <p:cNvSpPr/>
          <p:nvPr/>
        </p:nvSpPr>
        <p:spPr>
          <a:xfrm>
            <a:off x="7925256" y="2705129"/>
            <a:ext cx="3484344" cy="3137835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84" name="等腰三角形 39"/>
          <p:cNvSpPr/>
          <p:nvPr/>
        </p:nvSpPr>
        <p:spPr>
          <a:xfrm rot="10800000">
            <a:off x="5707333" y="2705128"/>
            <a:ext cx="1034923" cy="200778"/>
          </a:xfrm>
          <a:prstGeom prst="triangle">
            <a:avLst/>
          </a:prstGeom>
          <a:solidFill>
            <a:srgbClr val="F7F7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85" name="矩形 44"/>
          <p:cNvSpPr/>
          <p:nvPr/>
        </p:nvSpPr>
        <p:spPr>
          <a:xfrm>
            <a:off x="1531787" y="4323359"/>
            <a:ext cx="2402347" cy="434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765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方便快捷</a:t>
            </a:r>
            <a:endParaRPr lang="zh-CN" altLang="en-US"/>
          </a:p>
        </p:txBody>
      </p:sp>
      <p:sp>
        <p:nvSpPr>
          <p:cNvPr id="1048686" name="矩形 45"/>
          <p:cNvSpPr/>
          <p:nvPr/>
        </p:nvSpPr>
        <p:spPr>
          <a:xfrm>
            <a:off x="1393269" y="4677918"/>
            <a:ext cx="2617259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电子日历可以随时随地查看和编辑日程，无需手动调整，节约了时间和精力</a:t>
            </a:r>
            <a:endParaRPr lang="zh-CN" altLang="en-US" sz="1400" dirty="0"/>
          </a:p>
        </p:txBody>
      </p:sp>
      <p:sp>
        <p:nvSpPr>
          <p:cNvPr id="1048687" name="矩形 46"/>
          <p:cNvSpPr/>
          <p:nvPr/>
        </p:nvSpPr>
        <p:spPr>
          <a:xfrm>
            <a:off x="5023621" y="4323359"/>
            <a:ext cx="2402347" cy="434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765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实时更新</a:t>
            </a:r>
            <a:endParaRPr lang="zh-CN" altLang="en-US"/>
          </a:p>
        </p:txBody>
      </p:sp>
      <p:sp>
        <p:nvSpPr>
          <p:cNvPr id="1048688" name="矩形 47"/>
          <p:cNvSpPr/>
          <p:nvPr/>
        </p:nvSpPr>
        <p:spPr>
          <a:xfrm>
            <a:off x="4682456" y="4707705"/>
            <a:ext cx="2834756" cy="909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电子日历可以通过网络同步到准确的时间信息，让用户无论在何处都能够实时更新时间与信息</a:t>
            </a:r>
            <a:endParaRPr lang="zh-CN" altLang="en-US" sz="1400" dirty="0"/>
          </a:p>
        </p:txBody>
      </p:sp>
      <p:sp>
        <p:nvSpPr>
          <p:cNvPr id="1048689" name="矩形 48"/>
          <p:cNvSpPr/>
          <p:nvPr/>
        </p:nvSpPr>
        <p:spPr>
          <a:xfrm>
            <a:off x="8545802" y="4323359"/>
            <a:ext cx="2402347" cy="434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765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天气预报</a:t>
            </a:r>
            <a:endParaRPr lang="zh-CN" altLang="en-US"/>
          </a:p>
        </p:txBody>
      </p:sp>
      <p:sp>
        <p:nvSpPr>
          <p:cNvPr id="1048690" name="矩形 49"/>
          <p:cNvSpPr/>
          <p:nvPr/>
        </p:nvSpPr>
        <p:spPr>
          <a:xfrm>
            <a:off x="8438345" y="4663888"/>
            <a:ext cx="2617259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连接网络，获取到当日的温度以及温湿度以及明后天天气的预测</a:t>
            </a:r>
            <a:endParaRPr lang="zh-CN" altLang="en-US" sz="1400" dirty="0"/>
          </a:p>
        </p:txBody>
      </p:sp>
      <p:sp>
        <p:nvSpPr>
          <p:cNvPr id="1048691" name="矩形 53"/>
          <p:cNvSpPr/>
          <p:nvPr/>
        </p:nvSpPr>
        <p:spPr>
          <a:xfrm>
            <a:off x="4440912" y="5754198"/>
            <a:ext cx="3484344" cy="88766"/>
          </a:xfrm>
          <a:prstGeom prst="rect">
            <a:avLst/>
          </a:prstGeom>
          <a:solidFill>
            <a:srgbClr val="D4C9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097161" name="图片 55"/>
          <p:cNvPicPr>
            <a:picLocks noChangeAspect="1"/>
          </p:cNvPicPr>
          <p:nvPr/>
        </p:nvPicPr>
        <p:blipFill>
          <a:blip r:embed="rId3" cstate="print">
            <a:biLevel thresh="25000"/>
          </a:blip>
          <a:stretch>
            <a:fillRect/>
          </a:stretch>
        </p:blipFill>
        <p:spPr>
          <a:xfrm>
            <a:off x="5717578" y="3116189"/>
            <a:ext cx="986886" cy="993668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DAA766B2-2F51-5B3A-0F6A-5A6A6F406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45325" y="2884299"/>
            <a:ext cx="1003300" cy="100330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90BCBE1C-EF96-6D5D-F0AF-DD78406CA0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06667" y="2939790"/>
            <a:ext cx="1046828" cy="1026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椭圆 2"/>
          <p:cNvSpPr/>
          <p:nvPr/>
        </p:nvSpPr>
        <p:spPr>
          <a:xfrm>
            <a:off x="7177087" y="4510087"/>
            <a:ext cx="976313" cy="976313"/>
          </a:xfrm>
          <a:prstGeom prst="ellipse">
            <a:avLst/>
          </a:prstGeom>
          <a:solidFill>
            <a:srgbClr val="870101">
              <a:alpha val="7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3" name="椭圆 4"/>
          <p:cNvSpPr/>
          <p:nvPr/>
        </p:nvSpPr>
        <p:spPr>
          <a:xfrm>
            <a:off x="3524250" y="3009900"/>
            <a:ext cx="838200" cy="838200"/>
          </a:xfrm>
          <a:prstGeom prst="ellipse">
            <a:avLst/>
          </a:prstGeom>
          <a:solidFill>
            <a:srgbClr val="870101">
              <a:alpha val="7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4" name="椭圆 6"/>
          <p:cNvSpPr/>
          <p:nvPr/>
        </p:nvSpPr>
        <p:spPr>
          <a:xfrm>
            <a:off x="3886200" y="1219200"/>
            <a:ext cx="4419600" cy="4419600"/>
          </a:xfrm>
          <a:prstGeom prst="ellipse">
            <a:avLst/>
          </a:prstGeom>
          <a:noFill/>
          <a:ln>
            <a:solidFill>
              <a:srgbClr val="87010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5" name="椭圆 3"/>
          <p:cNvSpPr/>
          <p:nvPr/>
        </p:nvSpPr>
        <p:spPr>
          <a:xfrm>
            <a:off x="8305800" y="1609725"/>
            <a:ext cx="361950" cy="361950"/>
          </a:xfrm>
          <a:prstGeom prst="ellipse">
            <a:avLst/>
          </a:prstGeom>
          <a:solidFill>
            <a:srgbClr val="870101">
              <a:alpha val="7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6" name="椭圆 1"/>
          <p:cNvSpPr/>
          <p:nvPr/>
        </p:nvSpPr>
        <p:spPr>
          <a:xfrm>
            <a:off x="4038600" y="1371600"/>
            <a:ext cx="4114800" cy="41148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7" name="椭圆 9"/>
          <p:cNvSpPr/>
          <p:nvPr/>
        </p:nvSpPr>
        <p:spPr>
          <a:xfrm>
            <a:off x="4038600" y="1371600"/>
            <a:ext cx="4114800" cy="4114800"/>
          </a:xfrm>
          <a:prstGeom prst="ellipse">
            <a:avLst/>
          </a:prstGeom>
          <a:solidFill>
            <a:srgbClr val="870101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8" name="文本框 10"/>
          <p:cNvSpPr txBox="1"/>
          <p:nvPr/>
        </p:nvSpPr>
        <p:spPr>
          <a:xfrm>
            <a:off x="5295900" y="2473404"/>
            <a:ext cx="1600200" cy="1209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spc="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6600" b="1" spc="6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48729" name="文本框 11"/>
          <p:cNvSpPr txBox="1"/>
          <p:nvPr/>
        </p:nvSpPr>
        <p:spPr>
          <a:xfrm>
            <a:off x="4533900" y="3643967"/>
            <a:ext cx="3124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系统软件设计</a:t>
            </a:r>
          </a:p>
        </p:txBody>
      </p:sp>
      <p:cxnSp>
        <p:nvCxnSpPr>
          <p:cNvPr id="3145737" name="直接连接符 13"/>
          <p:cNvCxnSpPr/>
          <p:nvPr/>
        </p:nvCxnSpPr>
        <p:spPr>
          <a:xfrm>
            <a:off x="4699000" y="3581400"/>
            <a:ext cx="2781300" cy="0"/>
          </a:xfrm>
          <a:prstGeom prst="line">
            <a:avLst/>
          </a:prstGeom>
          <a:ln w="127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24"/>
          <p:cNvGrpSpPr/>
          <p:nvPr/>
        </p:nvGrpSpPr>
        <p:grpSpPr>
          <a:xfrm>
            <a:off x="1" y="0"/>
            <a:ext cx="12191999" cy="180000"/>
            <a:chOff x="1" y="0"/>
            <a:chExt cx="12191999" cy="180000"/>
          </a:xfrm>
        </p:grpSpPr>
        <p:sp>
          <p:nvSpPr>
            <p:cNvPr id="1048730" name="任意多边形 22"/>
            <p:cNvSpPr/>
            <p:nvPr/>
          </p:nvSpPr>
          <p:spPr>
            <a:xfrm>
              <a:off x="1" y="0"/>
              <a:ext cx="6250897" cy="180000"/>
            </a:xfrm>
            <a:custGeom>
              <a:avLst/>
              <a:gdLst>
                <a:gd name="connsiteX0" fmla="*/ 0 w 6023907"/>
                <a:gd name="connsiteY0" fmla="*/ 0 h 368300"/>
                <a:gd name="connsiteX1" fmla="*/ 5823778 w 6023907"/>
                <a:gd name="connsiteY1" fmla="*/ 0 h 368300"/>
                <a:gd name="connsiteX2" fmla="*/ 6023907 w 6023907"/>
                <a:gd name="connsiteY2" fmla="*/ 368300 h 368300"/>
                <a:gd name="connsiteX3" fmla="*/ 0 w 6023907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907" h="368300">
                  <a:moveTo>
                    <a:pt x="0" y="0"/>
                  </a:moveTo>
                  <a:lnTo>
                    <a:pt x="5823778" y="0"/>
                  </a:lnTo>
                  <a:lnTo>
                    <a:pt x="6023907" y="36830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87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731" name="任意多边形 23"/>
            <p:cNvSpPr/>
            <p:nvPr/>
          </p:nvSpPr>
          <p:spPr>
            <a:xfrm flipH="1" flipV="1">
              <a:off x="6096000" y="0"/>
              <a:ext cx="6096000" cy="180000"/>
            </a:xfrm>
            <a:custGeom>
              <a:avLst/>
              <a:gdLst>
                <a:gd name="connsiteX0" fmla="*/ 0 w 6023907"/>
                <a:gd name="connsiteY0" fmla="*/ 0 h 368300"/>
                <a:gd name="connsiteX1" fmla="*/ 5823778 w 6023907"/>
                <a:gd name="connsiteY1" fmla="*/ 0 h 368300"/>
                <a:gd name="connsiteX2" fmla="*/ 6023907 w 6023907"/>
                <a:gd name="connsiteY2" fmla="*/ 368300 h 368300"/>
                <a:gd name="connsiteX3" fmla="*/ 0 w 6023907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907" h="368300">
                  <a:moveTo>
                    <a:pt x="0" y="0"/>
                  </a:moveTo>
                  <a:lnTo>
                    <a:pt x="5823778" y="0"/>
                  </a:lnTo>
                  <a:lnTo>
                    <a:pt x="6023907" y="36830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D4C9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25"/>
          <p:cNvGrpSpPr/>
          <p:nvPr/>
        </p:nvGrpSpPr>
        <p:grpSpPr>
          <a:xfrm flipH="1">
            <a:off x="1" y="6678000"/>
            <a:ext cx="12191999" cy="180000"/>
            <a:chOff x="1" y="0"/>
            <a:chExt cx="12191999" cy="180000"/>
          </a:xfrm>
        </p:grpSpPr>
        <p:sp>
          <p:nvSpPr>
            <p:cNvPr id="1048732" name="任意多边形 26"/>
            <p:cNvSpPr/>
            <p:nvPr/>
          </p:nvSpPr>
          <p:spPr>
            <a:xfrm>
              <a:off x="1" y="0"/>
              <a:ext cx="6250897" cy="180000"/>
            </a:xfrm>
            <a:custGeom>
              <a:avLst/>
              <a:gdLst>
                <a:gd name="connsiteX0" fmla="*/ 0 w 6023907"/>
                <a:gd name="connsiteY0" fmla="*/ 0 h 368300"/>
                <a:gd name="connsiteX1" fmla="*/ 5823778 w 6023907"/>
                <a:gd name="connsiteY1" fmla="*/ 0 h 368300"/>
                <a:gd name="connsiteX2" fmla="*/ 6023907 w 6023907"/>
                <a:gd name="connsiteY2" fmla="*/ 368300 h 368300"/>
                <a:gd name="connsiteX3" fmla="*/ 0 w 6023907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907" h="368300">
                  <a:moveTo>
                    <a:pt x="0" y="0"/>
                  </a:moveTo>
                  <a:lnTo>
                    <a:pt x="5823778" y="0"/>
                  </a:lnTo>
                  <a:lnTo>
                    <a:pt x="6023907" y="36830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87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733" name="任意多边形 27"/>
            <p:cNvSpPr/>
            <p:nvPr/>
          </p:nvSpPr>
          <p:spPr>
            <a:xfrm flipH="1" flipV="1">
              <a:off x="6096000" y="0"/>
              <a:ext cx="6096000" cy="180000"/>
            </a:xfrm>
            <a:custGeom>
              <a:avLst/>
              <a:gdLst>
                <a:gd name="connsiteX0" fmla="*/ 0 w 6023907"/>
                <a:gd name="connsiteY0" fmla="*/ 0 h 368300"/>
                <a:gd name="connsiteX1" fmla="*/ 5823778 w 6023907"/>
                <a:gd name="connsiteY1" fmla="*/ 0 h 368300"/>
                <a:gd name="connsiteX2" fmla="*/ 6023907 w 6023907"/>
                <a:gd name="connsiteY2" fmla="*/ 368300 h 368300"/>
                <a:gd name="connsiteX3" fmla="*/ 0 w 6023907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907" h="368300">
                  <a:moveTo>
                    <a:pt x="0" y="0"/>
                  </a:moveTo>
                  <a:lnTo>
                    <a:pt x="5823778" y="0"/>
                  </a:lnTo>
                  <a:lnTo>
                    <a:pt x="6023907" y="36830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D4C9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矩形 5"/>
          <p:cNvSpPr/>
          <p:nvPr/>
        </p:nvSpPr>
        <p:spPr>
          <a:xfrm flipV="1">
            <a:off x="0" y="6553200"/>
            <a:ext cx="932688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01" name="矩形 6"/>
          <p:cNvSpPr/>
          <p:nvPr/>
        </p:nvSpPr>
        <p:spPr>
          <a:xfrm flipV="1">
            <a:off x="10752000" y="6553200"/>
            <a:ext cx="144000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02" name="文本框 7"/>
          <p:cNvSpPr txBox="1"/>
          <p:nvPr/>
        </p:nvSpPr>
        <p:spPr>
          <a:xfrm>
            <a:off x="9688920" y="6429494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04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pic>
        <p:nvPicPr>
          <p:cNvPr id="2097176" name="图片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00965" y="150585"/>
            <a:ext cx="439033" cy="439033"/>
          </a:xfrm>
          <a:prstGeom prst="rect">
            <a:avLst/>
          </a:prstGeom>
        </p:spPr>
      </p:pic>
      <p:sp>
        <p:nvSpPr>
          <p:cNvPr id="1048803" name="矩形 26"/>
          <p:cNvSpPr/>
          <p:nvPr/>
        </p:nvSpPr>
        <p:spPr>
          <a:xfrm>
            <a:off x="0" y="131989"/>
            <a:ext cx="1511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第二部分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804" name="矩形 27"/>
          <p:cNvSpPr/>
          <p:nvPr/>
        </p:nvSpPr>
        <p:spPr>
          <a:xfrm>
            <a:off x="1577975" y="131989"/>
            <a:ext cx="114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145745" name="直接连接符 28"/>
          <p:cNvCxnSpPr/>
          <p:nvPr/>
        </p:nvCxnSpPr>
        <p:spPr>
          <a:xfrm>
            <a:off x="0" y="661761"/>
            <a:ext cx="12192000" cy="0"/>
          </a:xfrm>
          <a:prstGeom prst="line">
            <a:avLst/>
          </a:prstGeom>
          <a:noFill/>
          <a:ln w="25400" cap="flat" cmpd="sng" algn="ctr">
            <a:solidFill>
              <a:srgbClr val="870101"/>
            </a:solidFill>
            <a:prstDash val="solid"/>
            <a:miter lim="800000"/>
          </a:ln>
          <a:effectLst/>
        </p:spPr>
      </p:cxnSp>
      <p:sp>
        <p:nvSpPr>
          <p:cNvPr id="1048805" name="文本框 29"/>
          <p:cNvSpPr txBox="1"/>
          <p:nvPr/>
        </p:nvSpPr>
        <p:spPr>
          <a:xfrm>
            <a:off x="1758950" y="175986"/>
            <a:ext cx="4337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701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系统软件设计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D33E7E-F76B-426F-1028-65C8CE824A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904"/>
            <a:ext cx="7772400" cy="5587764"/>
          </a:xfrm>
          <a:prstGeom prst="rect">
            <a:avLst/>
          </a:prstGeom>
        </p:spPr>
      </p:pic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1C3BEDD-643C-06DF-71EE-3DCE31E79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6" t="5364" r="11896" b="4814"/>
          <a:stretch/>
        </p:blipFill>
        <p:spPr>
          <a:xfrm>
            <a:off x="8284341" y="696578"/>
            <a:ext cx="1664423" cy="582180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5289896-3B38-ACD9-63F6-669A3EB029AF}"/>
              </a:ext>
            </a:extLst>
          </p:cNvPr>
          <p:cNvSpPr txBox="1"/>
          <p:nvPr/>
        </p:nvSpPr>
        <p:spPr>
          <a:xfrm>
            <a:off x="3886200" y="70850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设备端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EDDC52-210F-0C63-233F-D05C4AF94B1D}"/>
              </a:ext>
            </a:extLst>
          </p:cNvPr>
          <p:cNvSpPr txBox="1"/>
          <p:nvPr/>
        </p:nvSpPr>
        <p:spPr>
          <a:xfrm>
            <a:off x="9867433" y="733904"/>
            <a:ext cx="1186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App</a:t>
            </a:r>
            <a:r>
              <a:rPr kumimoji="1" lang="zh-CN" altLang="en-US" sz="2800" dirty="0"/>
              <a:t>端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8" name="矩形 5"/>
          <p:cNvSpPr/>
          <p:nvPr/>
        </p:nvSpPr>
        <p:spPr>
          <a:xfrm flipV="1">
            <a:off x="0" y="6553200"/>
            <a:ext cx="932688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09" name="矩形 6"/>
          <p:cNvSpPr/>
          <p:nvPr/>
        </p:nvSpPr>
        <p:spPr>
          <a:xfrm flipV="1">
            <a:off x="10752000" y="6553200"/>
            <a:ext cx="1440000" cy="137160"/>
          </a:xfrm>
          <a:prstGeom prst="rect">
            <a:avLst/>
          </a:prstGeom>
          <a:solidFill>
            <a:srgbClr val="870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10" name="文本框 7"/>
          <p:cNvSpPr txBox="1"/>
          <p:nvPr/>
        </p:nvSpPr>
        <p:spPr>
          <a:xfrm>
            <a:off x="9688920" y="6429494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05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pic>
        <p:nvPicPr>
          <p:cNvPr id="2097189" name="图片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00965" y="150585"/>
            <a:ext cx="439033" cy="439033"/>
          </a:xfrm>
          <a:prstGeom prst="rect">
            <a:avLst/>
          </a:prstGeom>
        </p:spPr>
      </p:pic>
      <p:sp>
        <p:nvSpPr>
          <p:cNvPr id="1048911" name="矩形 26"/>
          <p:cNvSpPr/>
          <p:nvPr/>
        </p:nvSpPr>
        <p:spPr>
          <a:xfrm>
            <a:off x="0" y="131989"/>
            <a:ext cx="1511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第二部分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912" name="矩形 27"/>
          <p:cNvSpPr/>
          <p:nvPr/>
        </p:nvSpPr>
        <p:spPr>
          <a:xfrm>
            <a:off x="1577975" y="131989"/>
            <a:ext cx="114300" cy="529772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145750" name="直接连接符 28"/>
          <p:cNvCxnSpPr/>
          <p:nvPr/>
        </p:nvCxnSpPr>
        <p:spPr>
          <a:xfrm>
            <a:off x="0" y="661761"/>
            <a:ext cx="12192000" cy="0"/>
          </a:xfrm>
          <a:prstGeom prst="line">
            <a:avLst/>
          </a:prstGeom>
          <a:noFill/>
          <a:ln w="25400" cap="flat" cmpd="sng" algn="ctr">
            <a:solidFill>
              <a:srgbClr val="870101"/>
            </a:solidFill>
            <a:prstDash val="solid"/>
            <a:miter lim="800000"/>
          </a:ln>
          <a:effectLst/>
        </p:spPr>
      </p:cxnSp>
      <p:sp>
        <p:nvSpPr>
          <p:cNvPr id="1048913" name="文本框 29"/>
          <p:cNvSpPr txBox="1"/>
          <p:nvPr/>
        </p:nvSpPr>
        <p:spPr>
          <a:xfrm>
            <a:off x="1758950" y="175986"/>
            <a:ext cx="4337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7010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系统软件设计</a:t>
            </a:r>
          </a:p>
        </p:txBody>
      </p:sp>
      <p:sp>
        <p:nvSpPr>
          <p:cNvPr id="1048914" name="矩形 9"/>
          <p:cNvSpPr/>
          <p:nvPr/>
        </p:nvSpPr>
        <p:spPr>
          <a:xfrm>
            <a:off x="729347" y="2931220"/>
            <a:ext cx="10732169" cy="2311975"/>
          </a:xfrm>
          <a:prstGeom prst="rect">
            <a:avLst/>
          </a:prstGeom>
          <a:solidFill>
            <a:srgbClr val="8701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15" name="矩形 11"/>
          <p:cNvSpPr/>
          <p:nvPr/>
        </p:nvSpPr>
        <p:spPr>
          <a:xfrm>
            <a:off x="6858000" y="2931160"/>
            <a:ext cx="3126828" cy="497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 defTabSz="913765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Wi-Fi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配网模块</a:t>
            </a:r>
          </a:p>
        </p:txBody>
      </p:sp>
      <p:sp>
        <p:nvSpPr>
          <p:cNvPr id="1048916" name="矩形 12"/>
          <p:cNvSpPr/>
          <p:nvPr/>
        </p:nvSpPr>
        <p:spPr>
          <a:xfrm>
            <a:off x="5056505" y="3354070"/>
            <a:ext cx="6284595" cy="17113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在ESP32上创建一个Web服务器，通过强制门户认证，用户无需记忆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地址就可以进入配网模式进行WiFi配置。在配网模式下，用户可以通过提交表单来配置WiFi的SSID和密码以及心知天气的秘钥，然后设备会重启并连接到指定的WiFi网络。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6F4D1A-2B45-1372-8389-9D85B9DB9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2" t="10601" r="7306" b="13680"/>
          <a:stretch/>
        </p:blipFill>
        <p:spPr>
          <a:xfrm rot="16200000">
            <a:off x="1144628" y="1843009"/>
            <a:ext cx="3515358" cy="4102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Y5YjRhYWY5OGRlYzVmMGRlZDBiNjdlNTE0MzliNDg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841</Words>
  <Application>Microsoft Macintosh PowerPoint</Application>
  <PresentationFormat>宽屏</PresentationFormat>
  <Paragraphs>124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等线</vt:lpstr>
      <vt:lpstr>等线 Light</vt:lpstr>
      <vt:lpstr>微软雅黑</vt:lpstr>
      <vt:lpstr>Arial</vt:lpstr>
      <vt:lpstr>Calibri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刘宇</dc:creator>
  <cp:lastModifiedBy>A59824</cp:lastModifiedBy>
  <cp:revision>8</cp:revision>
  <dcterms:created xsi:type="dcterms:W3CDTF">2023-12-14T07:32:42Z</dcterms:created>
  <dcterms:modified xsi:type="dcterms:W3CDTF">2023-12-19T08:31:20Z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B655A0C52F3E4E93A39147CEA2C789F3_13</vt:lpwstr>
  </property>
  <property fmtid="{D5CDD505-2E9C-101B-9397-08002B2CF9AE}" pid="3" name="KSOProductBuildVer">
    <vt:lpwstr>2052-12.1.0.15990</vt:lpwstr>
  </property>
</Properties>
</file>